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73"/>
  </p:notesMasterIdLst>
  <p:sldIdLst>
    <p:sldId id="258" r:id="rId5"/>
    <p:sldId id="636140500" r:id="rId6"/>
    <p:sldId id="636140533" r:id="rId7"/>
    <p:sldId id="527" r:id="rId8"/>
    <p:sldId id="636140535" r:id="rId9"/>
    <p:sldId id="559" r:id="rId10"/>
    <p:sldId id="599" r:id="rId11"/>
    <p:sldId id="636140536" r:id="rId12"/>
    <p:sldId id="636140548" r:id="rId13"/>
    <p:sldId id="636140546" r:id="rId14"/>
    <p:sldId id="636140542" r:id="rId15"/>
    <p:sldId id="636140547" r:id="rId16"/>
    <p:sldId id="401" r:id="rId17"/>
    <p:sldId id="636140596" r:id="rId18"/>
    <p:sldId id="636140550" r:id="rId19"/>
    <p:sldId id="636140551" r:id="rId20"/>
    <p:sldId id="636140552" r:id="rId21"/>
    <p:sldId id="636140597" r:id="rId22"/>
    <p:sldId id="636140554" r:id="rId23"/>
    <p:sldId id="636140553" r:id="rId24"/>
    <p:sldId id="636140555" r:id="rId25"/>
    <p:sldId id="636140561" r:id="rId26"/>
    <p:sldId id="636140556" r:id="rId27"/>
    <p:sldId id="636140557" r:id="rId28"/>
    <p:sldId id="636140558" r:id="rId29"/>
    <p:sldId id="636140559" r:id="rId30"/>
    <p:sldId id="636140560" r:id="rId31"/>
    <p:sldId id="636140562" r:id="rId32"/>
    <p:sldId id="636140564" r:id="rId33"/>
    <p:sldId id="636140565" r:id="rId34"/>
    <p:sldId id="636140566" r:id="rId35"/>
    <p:sldId id="636140567" r:id="rId36"/>
    <p:sldId id="636140569" r:id="rId37"/>
    <p:sldId id="636140582" r:id="rId38"/>
    <p:sldId id="636140568" r:id="rId39"/>
    <p:sldId id="636140570" r:id="rId40"/>
    <p:sldId id="636140571" r:id="rId41"/>
    <p:sldId id="636140572" r:id="rId42"/>
    <p:sldId id="636140573" r:id="rId43"/>
    <p:sldId id="636140574" r:id="rId44"/>
    <p:sldId id="636140575" r:id="rId45"/>
    <p:sldId id="636140576" r:id="rId46"/>
    <p:sldId id="636140577" r:id="rId47"/>
    <p:sldId id="636140578" r:id="rId48"/>
    <p:sldId id="636140579" r:id="rId49"/>
    <p:sldId id="636140580" r:id="rId50"/>
    <p:sldId id="636140581" r:id="rId51"/>
    <p:sldId id="636140583" r:id="rId52"/>
    <p:sldId id="636140584" r:id="rId53"/>
    <p:sldId id="636140585" r:id="rId54"/>
    <p:sldId id="636140586" r:id="rId55"/>
    <p:sldId id="636140587" r:id="rId56"/>
    <p:sldId id="636140588" r:id="rId57"/>
    <p:sldId id="636140589" r:id="rId58"/>
    <p:sldId id="636140590" r:id="rId59"/>
    <p:sldId id="636140591" r:id="rId60"/>
    <p:sldId id="636140592" r:id="rId61"/>
    <p:sldId id="636140593" r:id="rId62"/>
    <p:sldId id="636140594" r:id="rId63"/>
    <p:sldId id="636140598" r:id="rId64"/>
    <p:sldId id="418" r:id="rId65"/>
    <p:sldId id="419" r:id="rId66"/>
    <p:sldId id="395" r:id="rId67"/>
    <p:sldId id="397" r:id="rId68"/>
    <p:sldId id="398" r:id="rId69"/>
    <p:sldId id="636140543" r:id="rId70"/>
    <p:sldId id="636140595" r:id="rId71"/>
    <p:sldId id="259" r:id="rId72"/>
  </p:sldIdLst>
  <p:sldSz cx="12192000" cy="6858000"/>
  <p:notesSz cx="6858000" cy="9144000"/>
  <p:embeddedFontLst>
    <p:embeddedFont>
      <p:font typeface="Gilroy" panose="00000500000000000000"/>
      <p:regular r:id="rId74"/>
      <p:bold r:id="rId75"/>
      <p:italic r:id="rId76"/>
      <p:boldItalic r:id="rId77"/>
    </p:embeddedFont>
    <p:embeddedFont>
      <p:font typeface="Gilroy Black"/>
      <p:bold r:id="rId78"/>
    </p:embeddedFont>
    <p:embeddedFont>
      <p:font typeface="Gilroy Bold" panose="00000800000000000000"/>
      <p:bold r:id="rId79"/>
    </p:embeddedFont>
    <p:embeddedFont>
      <p:font typeface="Gilroy Heavy" panose="00000A00000000000000"/>
      <p:bold r:id="rId80"/>
    </p:embeddedFont>
    <p:embeddedFont>
      <p:font typeface="Gilroy Light" panose="00000400000000000000"/>
      <p:regular r:id="rId81"/>
    </p:embeddedFont>
    <p:embeddedFont>
      <p:font typeface="Gilroy LİGHT" panose="00000400000000000000"/>
      <p:regular r:id="rId82"/>
    </p:embeddedFont>
    <p:embeddedFont>
      <p:font typeface="Gilroy Medium" panose="00000600000000000000"/>
      <p:regular r:id="rId83"/>
    </p:embeddedFont>
    <p:embeddedFont>
      <p:font typeface="Helvetica" panose="020B0604020202020204" pitchFamily="34" charset="0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6B5"/>
    <a:srgbClr val="0036FE"/>
    <a:srgbClr val="F9432A"/>
    <a:srgbClr val="3AD42C"/>
    <a:srgbClr val="001979"/>
    <a:srgbClr val="80CABA"/>
    <a:srgbClr val="F8432B"/>
    <a:srgbClr val="029676"/>
    <a:srgbClr val="0037FF"/>
    <a:srgbClr val="39D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37EC6-E308-4A7D-AD09-5762348ED0D5}" v="75" dt="2020-08-24T13:38:20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7" autoAdjust="0"/>
    <p:restoredTop sz="91304" autoAdjust="0"/>
  </p:normalViewPr>
  <p:slideViewPr>
    <p:cSldViewPr snapToGrid="0" snapToObjects="1">
      <p:cViewPr varScale="1">
        <p:scale>
          <a:sx n="76" d="100"/>
          <a:sy n="76" d="100"/>
        </p:scale>
        <p:origin x="10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90" Type="http://schemas.openxmlformats.org/officeDocument/2006/relationships/font" Target="fonts/font17.fntdata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4.fntdata"/><Relationship Id="rId61" Type="http://schemas.openxmlformats.org/officeDocument/2006/relationships/slide" Target="slides/slide57.xml"/><Relationship Id="rId82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kan Susantez" userId="9d7d81f3-9146-4745-8c3c-a24ffadc3610" providerId="ADAL" clId="{D7D37EC6-E308-4A7D-AD09-5762348ED0D5}"/>
    <pc:docChg chg="undo custSel addSld delSld modSld">
      <pc:chgData name="Serkan Susantez" userId="9d7d81f3-9146-4745-8c3c-a24ffadc3610" providerId="ADAL" clId="{D7D37EC6-E308-4A7D-AD09-5762348ED0D5}" dt="2020-08-26T06:49:18.212" v="1229" actId="20577"/>
      <pc:docMkLst>
        <pc:docMk/>
      </pc:docMkLst>
      <pc:sldChg chg="addSp delSp modSp mod">
        <pc:chgData name="Serkan Susantez" userId="9d7d81f3-9146-4745-8c3c-a24ffadc3610" providerId="ADAL" clId="{D7D37EC6-E308-4A7D-AD09-5762348ED0D5}" dt="2020-08-24T13:52:09.285" v="558" actId="1076"/>
        <pc:sldMkLst>
          <pc:docMk/>
          <pc:sldMk cId="1912548280" sldId="257"/>
        </pc:sldMkLst>
        <pc:spChg chg="add mod">
          <ac:chgData name="Serkan Susantez" userId="9d7d81f3-9146-4745-8c3c-a24ffadc3610" providerId="ADAL" clId="{D7D37EC6-E308-4A7D-AD09-5762348ED0D5}" dt="2020-08-24T13:51:46.671" v="552" actId="403"/>
          <ac:spMkLst>
            <pc:docMk/>
            <pc:sldMk cId="1912548280" sldId="257"/>
            <ac:spMk id="2" creationId="{41DCE188-53D3-4B66-8EE3-016ED92CE95C}"/>
          </ac:spMkLst>
        </pc:spChg>
        <pc:spChg chg="add mod">
          <ac:chgData name="Serkan Susantez" userId="9d7d81f3-9146-4745-8c3c-a24ffadc3610" providerId="ADAL" clId="{D7D37EC6-E308-4A7D-AD09-5762348ED0D5}" dt="2020-08-24T13:52:09.285" v="558" actId="1076"/>
          <ac:spMkLst>
            <pc:docMk/>
            <pc:sldMk cId="1912548280" sldId="257"/>
            <ac:spMk id="3" creationId="{B697433F-BA58-4D75-B264-2602452AEE3E}"/>
          </ac:spMkLst>
        </pc:spChg>
        <pc:spChg chg="mod">
          <ac:chgData name="Serkan Susantez" userId="9d7d81f3-9146-4745-8c3c-a24ffadc3610" providerId="ADAL" clId="{D7D37EC6-E308-4A7D-AD09-5762348ED0D5}" dt="2020-08-24T13:37:29.861" v="441" actId="20577"/>
          <ac:spMkLst>
            <pc:docMk/>
            <pc:sldMk cId="1912548280" sldId="257"/>
            <ac:spMk id="8" creationId="{00000000-0000-0000-0000-000000000000}"/>
          </ac:spMkLst>
        </pc:spChg>
        <pc:spChg chg="mod">
          <ac:chgData name="Serkan Susantez" userId="9d7d81f3-9146-4745-8c3c-a24ffadc3610" providerId="ADAL" clId="{D7D37EC6-E308-4A7D-AD09-5762348ED0D5}" dt="2020-08-24T13:37:17.538" v="426" actId="20577"/>
          <ac:spMkLst>
            <pc:docMk/>
            <pc:sldMk cId="1912548280" sldId="257"/>
            <ac:spMk id="11" creationId="{8E5F7782-0522-FC45-A339-5BBF2480EDFA}"/>
          </ac:spMkLst>
        </pc:spChg>
        <pc:spChg chg="del">
          <ac:chgData name="Serkan Susantez" userId="9d7d81f3-9146-4745-8c3c-a24ffadc3610" providerId="ADAL" clId="{D7D37EC6-E308-4A7D-AD09-5762348ED0D5}" dt="2020-08-24T13:38:35.726" v="446" actId="478"/>
          <ac:spMkLst>
            <pc:docMk/>
            <pc:sldMk cId="1912548280" sldId="257"/>
            <ac:spMk id="13" creationId="{8E5F7782-0522-FC45-A339-5BBF2480EDFA}"/>
          </ac:spMkLst>
        </pc:spChg>
        <pc:spChg chg="del mod">
          <ac:chgData name="Serkan Susantez" userId="9d7d81f3-9146-4745-8c3c-a24ffadc3610" providerId="ADAL" clId="{D7D37EC6-E308-4A7D-AD09-5762348ED0D5}" dt="2020-08-24T13:39:12.521" v="451" actId="478"/>
          <ac:spMkLst>
            <pc:docMk/>
            <pc:sldMk cId="1912548280" sldId="257"/>
            <ac:spMk id="18" creationId="{324AD9B8-3B54-4F2C-99F3-6CAA6169EB26}"/>
          </ac:spMkLst>
        </pc:spChg>
        <pc:spChg chg="del">
          <ac:chgData name="Serkan Susantez" userId="9d7d81f3-9146-4745-8c3c-a24ffadc3610" providerId="ADAL" clId="{D7D37EC6-E308-4A7D-AD09-5762348ED0D5}" dt="2020-08-24T13:38:27.176" v="444" actId="478"/>
          <ac:spMkLst>
            <pc:docMk/>
            <pc:sldMk cId="1912548280" sldId="257"/>
            <ac:spMk id="20" creationId="{8441ACE4-5F9D-D243-AD0B-8242FE32D797}"/>
          </ac:spMkLst>
        </pc:spChg>
        <pc:cxnChg chg="add mod">
          <ac:chgData name="Serkan Susantez" userId="9d7d81f3-9146-4745-8c3c-a24ffadc3610" providerId="ADAL" clId="{D7D37EC6-E308-4A7D-AD09-5762348ED0D5}" dt="2020-08-24T13:38:33.569" v="445" actId="1076"/>
          <ac:cxnSpMkLst>
            <pc:docMk/>
            <pc:sldMk cId="1912548280" sldId="257"/>
            <ac:cxnSpMk id="9" creationId="{2F393F44-1C5A-4EE9-8E64-75F748119AE8}"/>
          </ac:cxnSpMkLst>
        </pc:cxnChg>
      </pc:sldChg>
      <pc:sldChg chg="modSp mod">
        <pc:chgData name="Serkan Susantez" userId="9d7d81f3-9146-4745-8c3c-a24ffadc3610" providerId="ADAL" clId="{D7D37EC6-E308-4A7D-AD09-5762348ED0D5}" dt="2020-08-24T15:11:43.589" v="1208" actId="6549"/>
        <pc:sldMkLst>
          <pc:docMk/>
          <pc:sldMk cId="286870120" sldId="258"/>
        </pc:sldMkLst>
        <pc:spChg chg="mod">
          <ac:chgData name="Serkan Susantez" userId="9d7d81f3-9146-4745-8c3c-a24ffadc3610" providerId="ADAL" clId="{D7D37EC6-E308-4A7D-AD09-5762348ED0D5}" dt="2020-08-24T12:42:28.817" v="25" actId="20577"/>
          <ac:spMkLst>
            <pc:docMk/>
            <pc:sldMk cId="286870120" sldId="258"/>
            <ac:spMk id="6" creationId="{3C318C2A-92F3-4340-A118-F4B233D28FF8}"/>
          </ac:spMkLst>
        </pc:spChg>
        <pc:spChg chg="mod">
          <ac:chgData name="Serkan Susantez" userId="9d7d81f3-9146-4745-8c3c-a24ffadc3610" providerId="ADAL" clId="{D7D37EC6-E308-4A7D-AD09-5762348ED0D5}" dt="2020-08-24T13:29:43.234" v="403" actId="2711"/>
          <ac:spMkLst>
            <pc:docMk/>
            <pc:sldMk cId="286870120" sldId="258"/>
            <ac:spMk id="609" creationId="{00000000-0000-0000-0000-000000000000}"/>
          </ac:spMkLst>
        </pc:spChg>
        <pc:spChg chg="mod">
          <ac:chgData name="Serkan Susantez" userId="9d7d81f3-9146-4745-8c3c-a24ffadc3610" providerId="ADAL" clId="{D7D37EC6-E308-4A7D-AD09-5762348ED0D5}" dt="2020-08-24T15:11:43.589" v="1208" actId="6549"/>
          <ac:spMkLst>
            <pc:docMk/>
            <pc:sldMk cId="286870120" sldId="258"/>
            <ac:spMk id="611" creationId="{00000000-0000-0000-0000-000000000000}"/>
          </ac:spMkLst>
        </pc:spChg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31488339" sldId="260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621317411" sldId="262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61729894" sldId="263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259726957" sldId="264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544195595" sldId="265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57381924" sldId="266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97839165" sldId="267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778160599" sldId="268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369777163" sldId="269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27104123" sldId="270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835328875" sldId="271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271801686" sldId="272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266198011" sldId="273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574512754" sldId="274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542358144" sldId="275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688693290" sldId="276"/>
        </pc:sldMkLst>
      </pc:sldChg>
      <pc:sldChg chg="modSp del mod">
        <pc:chgData name="Serkan Susantez" userId="9d7d81f3-9146-4745-8c3c-a24ffadc3610" providerId="ADAL" clId="{D7D37EC6-E308-4A7D-AD09-5762348ED0D5}" dt="2020-08-24T14:07:15.859" v="789" actId="47"/>
        <pc:sldMkLst>
          <pc:docMk/>
          <pc:sldMk cId="724246278" sldId="277"/>
        </pc:sldMkLst>
        <pc:picChg chg="mod">
          <ac:chgData name="Serkan Susantez" userId="9d7d81f3-9146-4745-8c3c-a24ffadc3610" providerId="ADAL" clId="{D7D37EC6-E308-4A7D-AD09-5762348ED0D5}" dt="2020-08-24T12:52:02.578" v="150" actId="208"/>
          <ac:picMkLst>
            <pc:docMk/>
            <pc:sldMk cId="724246278" sldId="277"/>
            <ac:picMk id="60" creationId="{00000000-0000-0000-0000-000000000000}"/>
          </ac:picMkLst>
        </pc:picChg>
      </pc:sldChg>
      <pc:sldChg chg="modSp del mod">
        <pc:chgData name="Serkan Susantez" userId="9d7d81f3-9146-4745-8c3c-a24ffadc3610" providerId="ADAL" clId="{D7D37EC6-E308-4A7D-AD09-5762348ED0D5}" dt="2020-08-24T14:07:15.859" v="789" actId="47"/>
        <pc:sldMkLst>
          <pc:docMk/>
          <pc:sldMk cId="469883150" sldId="278"/>
        </pc:sldMkLst>
        <pc:picChg chg="mod">
          <ac:chgData name="Serkan Susantez" userId="9d7d81f3-9146-4745-8c3c-a24ffadc3610" providerId="ADAL" clId="{D7D37EC6-E308-4A7D-AD09-5762348ED0D5}" dt="2020-08-24T12:52:18.883" v="151" actId="208"/>
          <ac:picMkLst>
            <pc:docMk/>
            <pc:sldMk cId="469883150" sldId="278"/>
            <ac:picMk id="7" creationId="{00000000-0000-0000-0000-000000000000}"/>
          </ac:picMkLst>
        </pc:picChg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356108993" sldId="280"/>
        </pc:sldMkLst>
      </pc:sldChg>
      <pc:sldChg chg="modSp del">
        <pc:chgData name="Serkan Susantez" userId="9d7d81f3-9146-4745-8c3c-a24ffadc3610" providerId="ADAL" clId="{D7D37EC6-E308-4A7D-AD09-5762348ED0D5}" dt="2020-08-24T14:07:15.859" v="789" actId="47"/>
        <pc:sldMkLst>
          <pc:docMk/>
          <pc:sldMk cId="1163991898" sldId="281"/>
        </pc:sldMkLst>
        <pc:spChg chg="mod">
          <ac:chgData name="Serkan Susantez" userId="9d7d81f3-9146-4745-8c3c-a24ffadc3610" providerId="ADAL" clId="{D7D37EC6-E308-4A7D-AD09-5762348ED0D5}" dt="2020-08-24T12:49:36.333" v="126" actId="207"/>
          <ac:spMkLst>
            <pc:docMk/>
            <pc:sldMk cId="1163991898" sldId="281"/>
            <ac:spMk id="23" creationId="{00000000-0000-0000-0000-000000000000}"/>
          </ac:spMkLst>
        </pc:spChg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863172831" sldId="282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259776221" sldId="283"/>
        </pc:sldMkLst>
      </pc:sldChg>
      <pc:sldChg chg="del">
        <pc:chgData name="Serkan Susantez" userId="9d7d81f3-9146-4745-8c3c-a24ffadc3610" providerId="ADAL" clId="{D7D37EC6-E308-4A7D-AD09-5762348ED0D5}" dt="2020-08-24T14:07:15.859" v="789" actId="47"/>
        <pc:sldMkLst>
          <pc:docMk/>
          <pc:sldMk cId="150074377" sldId="284"/>
        </pc:sldMkLst>
      </pc:sldChg>
      <pc:sldChg chg="addSp delSp modSp add mod">
        <pc:chgData name="Serkan Susantez" userId="9d7d81f3-9146-4745-8c3c-a24ffadc3610" providerId="ADAL" clId="{D7D37EC6-E308-4A7D-AD09-5762348ED0D5}" dt="2020-08-24T15:11:23.736" v="1207" actId="207"/>
        <pc:sldMkLst>
          <pc:docMk/>
          <pc:sldMk cId="4271187785" sldId="285"/>
        </pc:sldMkLst>
        <pc:spChg chg="add">
          <ac:chgData name="Serkan Susantez" userId="9d7d81f3-9146-4745-8c3c-a24ffadc3610" providerId="ADAL" clId="{D7D37EC6-E308-4A7D-AD09-5762348ED0D5}" dt="2020-08-24T12:48:52.067" v="125" actId="22"/>
          <ac:spMkLst>
            <pc:docMk/>
            <pc:sldMk cId="4271187785" sldId="285"/>
            <ac:spMk id="7" creationId="{A1323D4C-6D90-4D3E-A188-D99F07178B88}"/>
          </ac:spMkLst>
        </pc:spChg>
        <pc:spChg chg="del mod">
          <ac:chgData name="Serkan Susantez" userId="9d7d81f3-9146-4745-8c3c-a24ffadc3610" providerId="ADAL" clId="{D7D37EC6-E308-4A7D-AD09-5762348ED0D5}" dt="2020-08-24T12:44:57.042" v="51"/>
          <ac:spMkLst>
            <pc:docMk/>
            <pc:sldMk cId="4271187785" sldId="285"/>
            <ac:spMk id="18" creationId="{8E5F7782-0522-FC45-A339-5BBF2480EDFA}"/>
          </ac:spMkLst>
        </pc:spChg>
        <pc:spChg chg="del">
          <ac:chgData name="Serkan Susantez" userId="9d7d81f3-9146-4745-8c3c-a24ffadc3610" providerId="ADAL" clId="{D7D37EC6-E308-4A7D-AD09-5762348ED0D5}" dt="2020-08-24T12:50:19.686" v="129" actId="478"/>
          <ac:spMkLst>
            <pc:docMk/>
            <pc:sldMk cId="4271187785" sldId="285"/>
            <ac:spMk id="20" creationId="{8E5F7782-0522-FC45-A339-5BBF2480EDFA}"/>
          </ac:spMkLst>
        </pc:spChg>
        <pc:spChg chg="mod topLvl">
          <ac:chgData name="Serkan Susantez" userId="9d7d81f3-9146-4745-8c3c-a24ffadc3610" providerId="ADAL" clId="{D7D37EC6-E308-4A7D-AD09-5762348ED0D5}" dt="2020-08-24T12:47:34.904" v="107" actId="164"/>
          <ac:spMkLst>
            <pc:docMk/>
            <pc:sldMk cId="4271187785" sldId="285"/>
            <ac:spMk id="32" creationId="{00000000-0000-0000-0000-000000000000}"/>
          </ac:spMkLst>
        </pc:spChg>
        <pc:spChg chg="del">
          <ac:chgData name="Serkan Susantez" userId="9d7d81f3-9146-4745-8c3c-a24ffadc3610" providerId="ADAL" clId="{D7D37EC6-E308-4A7D-AD09-5762348ED0D5}" dt="2020-08-24T12:45:21.366" v="53" actId="478"/>
          <ac:spMkLst>
            <pc:docMk/>
            <pc:sldMk cId="4271187785" sldId="285"/>
            <ac:spMk id="33" creationId="{00000000-0000-0000-0000-000000000000}"/>
          </ac:spMkLst>
        </pc:spChg>
        <pc:spChg chg="mod topLvl">
          <ac:chgData name="Serkan Susantez" userId="9d7d81f3-9146-4745-8c3c-a24ffadc3610" providerId="ADAL" clId="{D7D37EC6-E308-4A7D-AD09-5762348ED0D5}" dt="2020-08-24T12:47:34.904" v="107" actId="164"/>
          <ac:spMkLst>
            <pc:docMk/>
            <pc:sldMk cId="4271187785" sldId="285"/>
            <ac:spMk id="34" creationId="{00000000-0000-0000-0000-000000000000}"/>
          </ac:spMkLst>
        </pc:spChg>
        <pc:spChg chg="mod">
          <ac:chgData name="Serkan Susantez" userId="9d7d81f3-9146-4745-8c3c-a24ffadc3610" providerId="ADAL" clId="{D7D37EC6-E308-4A7D-AD09-5762348ED0D5}" dt="2020-08-24T15:11:23.736" v="1207" actId="207"/>
          <ac:spMkLst>
            <pc:docMk/>
            <pc:sldMk cId="4271187785" sldId="285"/>
            <ac:spMk id="35" creationId="{00000000-0000-0000-0000-000000000000}"/>
          </ac:spMkLst>
        </pc:spChg>
        <pc:spChg chg="mod topLvl">
          <ac:chgData name="Serkan Susantez" userId="9d7d81f3-9146-4745-8c3c-a24ffadc3610" providerId="ADAL" clId="{D7D37EC6-E308-4A7D-AD09-5762348ED0D5}" dt="2020-08-24T12:47:34.904" v="107" actId="164"/>
          <ac:spMkLst>
            <pc:docMk/>
            <pc:sldMk cId="4271187785" sldId="285"/>
            <ac:spMk id="53" creationId="{00000000-0000-0000-0000-000000000000}"/>
          </ac:spMkLst>
        </pc:spChg>
        <pc:grpChg chg="add del mod">
          <ac:chgData name="Serkan Susantez" userId="9d7d81f3-9146-4745-8c3c-a24ffadc3610" providerId="ADAL" clId="{D7D37EC6-E308-4A7D-AD09-5762348ED0D5}" dt="2020-08-24T12:46:31.465" v="67" actId="165"/>
          <ac:grpSpMkLst>
            <pc:docMk/>
            <pc:sldMk cId="4271187785" sldId="285"/>
            <ac:grpSpMk id="2" creationId="{065F9A22-D13B-4F8D-A14E-7265EB6D3069}"/>
          </ac:grpSpMkLst>
        </pc:grpChg>
        <pc:grpChg chg="add del mod">
          <ac:chgData name="Serkan Susantez" userId="9d7d81f3-9146-4745-8c3c-a24ffadc3610" providerId="ADAL" clId="{D7D37EC6-E308-4A7D-AD09-5762348ED0D5}" dt="2020-08-24T12:46:31.465" v="67" actId="165"/>
          <ac:grpSpMkLst>
            <pc:docMk/>
            <pc:sldMk cId="4271187785" sldId="285"/>
            <ac:grpSpMk id="3" creationId="{9914770C-477B-42C0-90DB-7737242FED81}"/>
          </ac:grpSpMkLst>
        </pc:grpChg>
        <pc:grpChg chg="add del mod">
          <ac:chgData name="Serkan Susantez" userId="9d7d81f3-9146-4745-8c3c-a24ffadc3610" providerId="ADAL" clId="{D7D37EC6-E308-4A7D-AD09-5762348ED0D5}" dt="2020-08-24T12:46:31.465" v="67" actId="165"/>
          <ac:grpSpMkLst>
            <pc:docMk/>
            <pc:sldMk cId="4271187785" sldId="285"/>
            <ac:grpSpMk id="4" creationId="{E0B8B8F5-C198-48BD-91F3-2DAB51344B10}"/>
          </ac:grpSpMkLst>
        </pc:grpChg>
        <pc:grpChg chg="add mod">
          <ac:chgData name="Serkan Susantez" userId="9d7d81f3-9146-4745-8c3c-a24ffadc3610" providerId="ADAL" clId="{D7D37EC6-E308-4A7D-AD09-5762348ED0D5}" dt="2020-08-24T12:47:42.148" v="109" actId="1076"/>
          <ac:grpSpMkLst>
            <pc:docMk/>
            <pc:sldMk cId="4271187785" sldId="285"/>
            <ac:grpSpMk id="6" creationId="{9B6626A4-A47D-428C-B184-4138474180E6}"/>
          </ac:grpSpMkLst>
        </pc:grpChg>
        <pc:picChg chg="mod topLvl">
          <ac:chgData name="Serkan Susantez" userId="9d7d81f3-9146-4745-8c3c-a24ffadc3610" providerId="ADAL" clId="{D7D37EC6-E308-4A7D-AD09-5762348ED0D5}" dt="2020-08-24T12:47:34.904" v="107" actId="164"/>
          <ac:picMkLst>
            <pc:docMk/>
            <pc:sldMk cId="4271187785" sldId="285"/>
            <ac:picMk id="5" creationId="{00000000-0000-0000-0000-000000000000}"/>
          </ac:picMkLst>
        </pc:picChg>
        <pc:picChg chg="mod">
          <ac:chgData name="Serkan Susantez" userId="9d7d81f3-9146-4745-8c3c-a24ffadc3610" providerId="ADAL" clId="{D7D37EC6-E308-4A7D-AD09-5762348ED0D5}" dt="2020-08-24T12:46:40.555" v="70" actId="1076"/>
          <ac:picMkLst>
            <pc:docMk/>
            <pc:sldMk cId="4271187785" sldId="285"/>
            <ac:picMk id="17" creationId="{00000000-0000-0000-0000-000000000000}"/>
          </ac:picMkLst>
        </pc:picChg>
        <pc:picChg chg="del">
          <ac:chgData name="Serkan Susantez" userId="9d7d81f3-9146-4745-8c3c-a24ffadc3610" providerId="ADAL" clId="{D7D37EC6-E308-4A7D-AD09-5762348ED0D5}" dt="2020-08-24T12:44:34.006" v="47" actId="478"/>
          <ac:picMkLst>
            <pc:docMk/>
            <pc:sldMk cId="4271187785" sldId="285"/>
            <ac:picMk id="21" creationId="{00000000-0000-0000-0000-000000000000}"/>
          </ac:picMkLst>
        </pc:picChg>
        <pc:picChg chg="del">
          <ac:chgData name="Serkan Susantez" userId="9d7d81f3-9146-4745-8c3c-a24ffadc3610" providerId="ADAL" clId="{D7D37EC6-E308-4A7D-AD09-5762348ED0D5}" dt="2020-08-24T12:45:19.463" v="52" actId="478"/>
          <ac:picMkLst>
            <pc:docMk/>
            <pc:sldMk cId="4271187785" sldId="285"/>
            <ac:picMk id="70" creationId="{00000000-0000-0000-0000-000000000000}"/>
          </ac:picMkLst>
        </pc:picChg>
        <pc:picChg chg="mod topLvl">
          <ac:chgData name="Serkan Susantez" userId="9d7d81f3-9146-4745-8c3c-a24ffadc3610" providerId="ADAL" clId="{D7D37EC6-E308-4A7D-AD09-5762348ED0D5}" dt="2020-08-24T12:47:34.904" v="107" actId="164"/>
          <ac:picMkLst>
            <pc:docMk/>
            <pc:sldMk cId="4271187785" sldId="285"/>
            <ac:picMk id="71" creationId="{00000000-0000-0000-0000-000000000000}"/>
          </ac:picMkLst>
        </pc:picChg>
        <pc:picChg chg="mod topLvl">
          <ac:chgData name="Serkan Susantez" userId="9d7d81f3-9146-4745-8c3c-a24ffadc3610" providerId="ADAL" clId="{D7D37EC6-E308-4A7D-AD09-5762348ED0D5}" dt="2020-08-24T12:47:34.904" v="107" actId="164"/>
          <ac:picMkLst>
            <pc:docMk/>
            <pc:sldMk cId="4271187785" sldId="285"/>
            <ac:picMk id="72" creationId="{00000000-0000-0000-0000-000000000000}"/>
          </ac:picMkLst>
        </pc:picChg>
        <pc:cxnChg chg="del">
          <ac:chgData name="Serkan Susantez" userId="9d7d81f3-9146-4745-8c3c-a24ffadc3610" providerId="ADAL" clId="{D7D37EC6-E308-4A7D-AD09-5762348ED0D5}" dt="2020-08-24T12:45:28.235" v="55" actId="478"/>
          <ac:cxnSpMkLst>
            <pc:docMk/>
            <pc:sldMk cId="4271187785" sldId="285"/>
            <ac:cxnSpMk id="61" creationId="{00000000-0000-0000-0000-000000000000}"/>
          </ac:cxnSpMkLst>
        </pc:cxnChg>
        <pc:cxnChg chg="mod">
          <ac:chgData name="Serkan Susantez" userId="9d7d81f3-9146-4745-8c3c-a24ffadc3610" providerId="ADAL" clId="{D7D37EC6-E308-4A7D-AD09-5762348ED0D5}" dt="2020-08-24T12:47:34.904" v="107" actId="164"/>
          <ac:cxnSpMkLst>
            <pc:docMk/>
            <pc:sldMk cId="4271187785" sldId="285"/>
            <ac:cxnSpMk id="64" creationId="{00000000-0000-0000-0000-000000000000}"/>
          </ac:cxnSpMkLst>
        </pc:cxnChg>
        <pc:cxnChg chg="mod">
          <ac:chgData name="Serkan Susantez" userId="9d7d81f3-9146-4745-8c3c-a24ffadc3610" providerId="ADAL" clId="{D7D37EC6-E308-4A7D-AD09-5762348ED0D5}" dt="2020-08-24T12:47:34.904" v="107" actId="164"/>
          <ac:cxnSpMkLst>
            <pc:docMk/>
            <pc:sldMk cId="4271187785" sldId="285"/>
            <ac:cxnSpMk id="65" creationId="{00000000-0000-0000-0000-000000000000}"/>
          </ac:cxnSpMkLst>
        </pc:cxnChg>
      </pc:sldChg>
      <pc:sldChg chg="add del">
        <pc:chgData name="Serkan Susantez" userId="9d7d81f3-9146-4745-8c3c-a24ffadc3610" providerId="ADAL" clId="{D7D37EC6-E308-4A7D-AD09-5762348ED0D5}" dt="2020-08-24T12:43:33.495" v="29" actId="47"/>
        <pc:sldMkLst>
          <pc:docMk/>
          <pc:sldMk cId="625473308" sldId="286"/>
        </pc:sldMkLst>
      </pc:sldChg>
      <pc:sldChg chg="addSp delSp modSp add mod">
        <pc:chgData name="Serkan Susantez" userId="9d7d81f3-9146-4745-8c3c-a24ffadc3610" providerId="ADAL" clId="{D7D37EC6-E308-4A7D-AD09-5762348ED0D5}" dt="2020-08-24T15:10:33.475" v="1201" actId="113"/>
        <pc:sldMkLst>
          <pc:docMk/>
          <pc:sldMk cId="4051133415" sldId="287"/>
        </pc:sldMkLst>
        <pc:spChg chg="add mod">
          <ac:chgData name="Serkan Susantez" userId="9d7d81f3-9146-4745-8c3c-a24ffadc3610" providerId="ADAL" clId="{D7D37EC6-E308-4A7D-AD09-5762348ED0D5}" dt="2020-08-24T12:48:45.209" v="124" actId="20577"/>
          <ac:spMkLst>
            <pc:docMk/>
            <pc:sldMk cId="4051133415" sldId="287"/>
            <ac:spMk id="2" creationId="{E5746F8F-C49B-425B-B2E9-E98D96F89112}"/>
          </ac:spMkLst>
        </pc:spChg>
        <pc:spChg chg="del mod">
          <ac:chgData name="Serkan Susantez" userId="9d7d81f3-9146-4745-8c3c-a24ffadc3610" providerId="ADAL" clId="{D7D37EC6-E308-4A7D-AD09-5762348ED0D5}" dt="2020-08-24T12:44:24.360" v="45"/>
          <ac:spMkLst>
            <pc:docMk/>
            <pc:sldMk cId="4051133415" sldId="287"/>
            <ac:spMk id="11" creationId="{8E5F7782-0522-FC45-A339-5BBF2480EDFA}"/>
          </ac:spMkLst>
        </pc:spChg>
        <pc:spChg chg="del">
          <ac:chgData name="Serkan Susantez" userId="9d7d81f3-9146-4745-8c3c-a24ffadc3610" providerId="ADAL" clId="{D7D37EC6-E308-4A7D-AD09-5762348ED0D5}" dt="2020-08-24T12:50:16.619" v="128" actId="478"/>
          <ac:spMkLst>
            <pc:docMk/>
            <pc:sldMk cId="4051133415" sldId="287"/>
            <ac:spMk id="13" creationId="{8E5F7782-0522-FC45-A339-5BBF2480EDFA}"/>
          </ac:spMkLst>
        </pc:spChg>
        <pc:spChg chg="mod">
          <ac:chgData name="Serkan Susantez" userId="9d7d81f3-9146-4745-8c3c-a24ffadc3610" providerId="ADAL" clId="{D7D37EC6-E308-4A7D-AD09-5762348ED0D5}" dt="2020-08-24T15:10:33.475" v="1201" actId="113"/>
          <ac:spMkLst>
            <pc:docMk/>
            <pc:sldMk cId="4051133415" sldId="287"/>
            <ac:spMk id="661" creationId="{00000000-0000-0000-0000-000000000000}"/>
          </ac:spMkLst>
        </pc:spChg>
      </pc:sldChg>
      <pc:sldChg chg="add del">
        <pc:chgData name="Serkan Susantez" userId="9d7d81f3-9146-4745-8c3c-a24ffadc3610" providerId="ADAL" clId="{D7D37EC6-E308-4A7D-AD09-5762348ED0D5}" dt="2020-08-24T13:00:24.184" v="346" actId="47"/>
        <pc:sldMkLst>
          <pc:docMk/>
          <pc:sldMk cId="86050469" sldId="348"/>
        </pc:sldMkLst>
      </pc:sldChg>
      <pc:sldChg chg="addSp delSp modSp add mod">
        <pc:chgData name="Serkan Susantez" userId="9d7d81f3-9146-4745-8c3c-a24ffadc3610" providerId="ADAL" clId="{D7D37EC6-E308-4A7D-AD09-5762348ED0D5}" dt="2020-08-24T13:36:56.530" v="413" actId="208"/>
        <pc:sldMkLst>
          <pc:docMk/>
          <pc:sldMk cId="4249271659" sldId="349"/>
        </pc:sldMkLst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2" creationId="{C55B9C48-8EFE-43DD-83B0-828352A05331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3" creationId="{481A4948-B5C7-4695-8A19-CF453A8A7771}"/>
          </ac:spMkLst>
        </pc:spChg>
        <pc:spChg chg="add mod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4" creationId="{A9A0D999-1A2D-44CB-92BA-537CE32756C6}"/>
          </ac:spMkLst>
        </pc:spChg>
        <pc:spChg chg="add mod topLvl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5" creationId="{63F7C05E-B76B-4ECC-A270-3A19C95887D9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6" creationId="{D9B3DE51-D102-4492-AEC4-3DDD4A06314B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7" creationId="{B722798F-8546-4464-A30E-A3F30825DBB5}"/>
          </ac:spMkLst>
        </pc:spChg>
        <pc:spChg chg="mod">
          <ac:chgData name="Serkan Susantez" userId="9d7d81f3-9146-4745-8c3c-a24ffadc3610" providerId="ADAL" clId="{D7D37EC6-E308-4A7D-AD09-5762348ED0D5}" dt="2020-08-24T12:51:28.580" v="145"/>
          <ac:spMkLst>
            <pc:docMk/>
            <pc:sldMk cId="4249271659" sldId="349"/>
            <ac:spMk id="8" creationId="{00000000-0000-0000-0000-000000000000}"/>
          </ac:spMkLst>
        </pc:spChg>
        <pc:spChg chg="mod">
          <ac:chgData name="Serkan Susantez" userId="9d7d81f3-9146-4745-8c3c-a24ffadc3610" providerId="ADAL" clId="{D7D37EC6-E308-4A7D-AD09-5762348ED0D5}" dt="2020-08-24T12:51:18.101" v="144" actId="20577"/>
          <ac:spMkLst>
            <pc:docMk/>
            <pc:sldMk cId="4249271659" sldId="349"/>
            <ac:spMk id="11" creationId="{8E5F7782-0522-FC45-A339-5BBF2480EDFA}"/>
          </ac:spMkLst>
        </pc:spChg>
        <pc:spChg chg="add mod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17" creationId="{65EB7EF3-25F4-4E92-8636-A7E2C0AB5F0C}"/>
          </ac:spMkLst>
        </pc:spChg>
        <pc:spChg chg="del">
          <ac:chgData name="Serkan Susantez" userId="9d7d81f3-9146-4745-8c3c-a24ffadc3610" providerId="ADAL" clId="{D7D37EC6-E308-4A7D-AD09-5762348ED0D5}" dt="2020-08-24T12:51:35.785" v="147" actId="478"/>
          <ac:spMkLst>
            <pc:docMk/>
            <pc:sldMk cId="4249271659" sldId="349"/>
            <ac:spMk id="18" creationId="{324AD9B8-3B54-4F2C-99F3-6CAA6169EB26}"/>
          </ac:spMkLst>
        </pc:spChg>
        <pc:spChg chg="del">
          <ac:chgData name="Serkan Susantez" userId="9d7d81f3-9146-4745-8c3c-a24ffadc3610" providerId="ADAL" clId="{D7D37EC6-E308-4A7D-AD09-5762348ED0D5}" dt="2020-08-24T12:51:33.220" v="146" actId="478"/>
          <ac:spMkLst>
            <pc:docMk/>
            <pc:sldMk cId="4249271659" sldId="349"/>
            <ac:spMk id="20" creationId="{8441ACE4-5F9D-D243-AD0B-8242FE32D797}"/>
          </ac:spMkLst>
        </pc:spChg>
        <pc:spChg chg="add mod topLvl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23" creationId="{57B254EB-D0C6-40D9-B2E5-C7B92AC8EEFB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25" creationId="{1021A4F2-AC1E-4016-82D8-D3DA50278429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27" creationId="{2281B3EE-9A04-4123-BBE9-88EC670F097D}"/>
          </ac:spMkLst>
        </pc:spChg>
        <pc:spChg chg="add mod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29" creationId="{7E036E7F-7FB0-4F1C-BF56-B1CB27FFD2E9}"/>
          </ac:spMkLst>
        </pc:spChg>
        <pc:spChg chg="add mod topLvl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31" creationId="{552CDE25-B16C-4259-BB3C-C832567833C3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33" creationId="{DF7FD637-346D-4073-8C36-BC5F8357ED0A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35" creationId="{E4AB2F5E-666A-40A6-B771-10B5F1459D59}"/>
          </ac:spMkLst>
        </pc:spChg>
        <pc:spChg chg="add mod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37" creationId="{C0A310EF-18D8-4D2F-B34A-97FFB9A5018B}"/>
          </ac:spMkLst>
        </pc:spChg>
        <pc:spChg chg="add mod topLvl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39" creationId="{FAA1A7A9-95E9-46CC-B6DB-E81706ACC993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41" creationId="{A90E6419-D7F2-46D9-A73D-F9C70F6CEB8B}"/>
          </ac:spMkLst>
        </pc:spChg>
        <pc:spChg chg="add mod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43" creationId="{0BD003AC-A28B-4C42-B683-0FF25D4C59D1}"/>
          </ac:spMkLst>
        </pc:spChg>
        <pc:spChg chg="add mod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45" creationId="{71B03A5B-BBBE-427A-9428-70AE48771E81}"/>
          </ac:spMkLst>
        </pc:spChg>
        <pc:spChg chg="add mod topLvl">
          <ac:chgData name="Serkan Susantez" userId="9d7d81f3-9146-4745-8c3c-a24ffadc3610" providerId="ADAL" clId="{D7D37EC6-E308-4A7D-AD09-5762348ED0D5}" dt="2020-08-24T13:36:56.530" v="413" actId="208"/>
          <ac:spMkLst>
            <pc:docMk/>
            <pc:sldMk cId="4249271659" sldId="349"/>
            <ac:spMk id="47" creationId="{73CC309E-5606-4C15-92E6-C4C31E0635E8}"/>
          </ac:spMkLst>
        </pc:spChg>
        <pc:spChg chg="add mod topLvl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49" creationId="{6C3576A6-CEB7-42A8-A544-6F2E7A71D975}"/>
          </ac:spMkLst>
        </pc:spChg>
        <pc:spChg chg="add mod topLvl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51" creationId="{DD36CF14-09BA-4590-9440-CDDE0BFC4E33}"/>
          </ac:spMkLst>
        </pc:spChg>
        <pc:spChg chg="add mod topLvl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53" creationId="{903270F0-FAAD-4453-9315-C09513143B0C}"/>
          </ac:spMkLst>
        </pc:spChg>
        <pc:spChg chg="add mod topLvl">
          <ac:chgData name="Serkan Susantez" userId="9d7d81f3-9146-4745-8c3c-a24ffadc3610" providerId="ADAL" clId="{D7D37EC6-E308-4A7D-AD09-5762348ED0D5}" dt="2020-08-24T13:36:43.576" v="412" actId="165"/>
          <ac:spMkLst>
            <pc:docMk/>
            <pc:sldMk cId="4249271659" sldId="349"/>
            <ac:spMk id="55" creationId="{F0DDB97F-934D-472D-9CBA-F643542C4A8E}"/>
          </ac:spMkLst>
        </pc:spChg>
        <pc:grpChg chg="add mod topLvl">
          <ac:chgData name="Serkan Susantez" userId="9d7d81f3-9146-4745-8c3c-a24ffadc3610" providerId="ADAL" clId="{D7D37EC6-E308-4A7D-AD09-5762348ED0D5}" dt="2020-08-24T13:36:43.576" v="412" actId="165"/>
          <ac:grpSpMkLst>
            <pc:docMk/>
            <pc:sldMk cId="4249271659" sldId="349"/>
            <ac:grpSpMk id="56" creationId="{7CCE59CA-70D4-4DAE-A536-01BF42FCD5D8}"/>
          </ac:grpSpMkLst>
        </pc:grpChg>
        <pc:grpChg chg="add mod">
          <ac:chgData name="Serkan Susantez" userId="9d7d81f3-9146-4745-8c3c-a24ffadc3610" providerId="ADAL" clId="{D7D37EC6-E308-4A7D-AD09-5762348ED0D5}" dt="2020-08-24T12:55:54.430" v="210" actId="164"/>
          <ac:grpSpMkLst>
            <pc:docMk/>
            <pc:sldMk cId="4249271659" sldId="349"/>
            <ac:grpSpMk id="57" creationId="{A49E435D-B0B5-48F8-B19D-AF7B5BA44769}"/>
          </ac:grpSpMkLst>
        </pc:grpChg>
        <pc:grpChg chg="add mod">
          <ac:chgData name="Serkan Susantez" userId="9d7d81f3-9146-4745-8c3c-a24ffadc3610" providerId="ADAL" clId="{D7D37EC6-E308-4A7D-AD09-5762348ED0D5}" dt="2020-08-24T12:55:53.973" v="209" actId="164"/>
          <ac:grpSpMkLst>
            <pc:docMk/>
            <pc:sldMk cId="4249271659" sldId="349"/>
            <ac:grpSpMk id="58" creationId="{9C5E2007-5E5A-437B-86D8-5125CE499A41}"/>
          </ac:grpSpMkLst>
        </pc:grpChg>
        <pc:grpChg chg="add mod">
          <ac:chgData name="Serkan Susantez" userId="9d7d81f3-9146-4745-8c3c-a24ffadc3610" providerId="ADAL" clId="{D7D37EC6-E308-4A7D-AD09-5762348ED0D5}" dt="2020-08-24T12:55:53.419" v="208" actId="164"/>
          <ac:grpSpMkLst>
            <pc:docMk/>
            <pc:sldMk cId="4249271659" sldId="349"/>
            <ac:grpSpMk id="59" creationId="{9CC80B80-7BC1-4EB2-9055-1EF0B5C9AC4A}"/>
          </ac:grpSpMkLst>
        </pc:grpChg>
        <pc:grpChg chg="add mod topLvl">
          <ac:chgData name="Serkan Susantez" userId="9d7d81f3-9146-4745-8c3c-a24ffadc3610" providerId="ADAL" clId="{D7D37EC6-E308-4A7D-AD09-5762348ED0D5}" dt="2020-08-24T13:36:43.576" v="412" actId="165"/>
          <ac:grpSpMkLst>
            <pc:docMk/>
            <pc:sldMk cId="4249271659" sldId="349"/>
            <ac:grpSpMk id="60" creationId="{2657EC97-A973-4122-BD1C-6CC25926AFD6}"/>
          </ac:grpSpMkLst>
        </pc:grpChg>
        <pc:grpChg chg="add mod topLvl">
          <ac:chgData name="Serkan Susantez" userId="9d7d81f3-9146-4745-8c3c-a24ffadc3610" providerId="ADAL" clId="{D7D37EC6-E308-4A7D-AD09-5762348ED0D5}" dt="2020-08-24T13:36:43.576" v="412" actId="165"/>
          <ac:grpSpMkLst>
            <pc:docMk/>
            <pc:sldMk cId="4249271659" sldId="349"/>
            <ac:grpSpMk id="61" creationId="{1D997C66-F7D7-4C2B-BFF4-AB206B852D28}"/>
          </ac:grpSpMkLst>
        </pc:grpChg>
        <pc:grpChg chg="add del mod">
          <ac:chgData name="Serkan Susantez" userId="9d7d81f3-9146-4745-8c3c-a24ffadc3610" providerId="ADAL" clId="{D7D37EC6-E308-4A7D-AD09-5762348ED0D5}" dt="2020-08-24T12:58:11.748" v="249" actId="165"/>
          <ac:grpSpMkLst>
            <pc:docMk/>
            <pc:sldMk cId="4249271659" sldId="349"/>
            <ac:grpSpMk id="62" creationId="{C1B5DD99-C4D7-452C-A390-BC42367A8B49}"/>
          </ac:grpSpMkLst>
        </pc:grpChg>
        <pc:grpChg chg="add mod topLvl">
          <ac:chgData name="Serkan Susantez" userId="9d7d81f3-9146-4745-8c3c-a24ffadc3610" providerId="ADAL" clId="{D7D37EC6-E308-4A7D-AD09-5762348ED0D5}" dt="2020-08-24T13:36:43.576" v="412" actId="165"/>
          <ac:grpSpMkLst>
            <pc:docMk/>
            <pc:sldMk cId="4249271659" sldId="349"/>
            <ac:grpSpMk id="63" creationId="{8EC459CF-6051-4692-A3AE-BA962031F7D7}"/>
          </ac:grpSpMkLst>
        </pc:grpChg>
        <pc:grpChg chg="add del mod ord">
          <ac:chgData name="Serkan Susantez" userId="9d7d81f3-9146-4745-8c3c-a24ffadc3610" providerId="ADAL" clId="{D7D37EC6-E308-4A7D-AD09-5762348ED0D5}" dt="2020-08-24T13:36:43.576" v="412" actId="165"/>
          <ac:grpSpMkLst>
            <pc:docMk/>
            <pc:sldMk cId="4249271659" sldId="349"/>
            <ac:grpSpMk id="64" creationId="{778C6DA8-2454-4D91-8801-1C3B3A28A8BF}"/>
          </ac:grpSpMkLst>
        </pc:grpChg>
      </pc:sldChg>
      <pc:sldChg chg="addSp delSp modSp add mod modClrScheme chgLayout">
        <pc:chgData name="Serkan Susantez" userId="9d7d81f3-9146-4745-8c3c-a24ffadc3610" providerId="ADAL" clId="{D7D37EC6-E308-4A7D-AD09-5762348ED0D5}" dt="2020-08-24T13:30:46.338" v="409" actId="113"/>
        <pc:sldMkLst>
          <pc:docMk/>
          <pc:sldMk cId="4144646767" sldId="350"/>
        </pc:sldMkLst>
        <pc:spChg chg="mod">
          <ac:chgData name="Serkan Susantez" userId="9d7d81f3-9146-4745-8c3c-a24ffadc3610" providerId="ADAL" clId="{D7D37EC6-E308-4A7D-AD09-5762348ED0D5}" dt="2020-08-24T13:01:06.128" v="359" actId="20577"/>
          <ac:spMkLst>
            <pc:docMk/>
            <pc:sldMk cId="4144646767" sldId="350"/>
            <ac:spMk id="8" creationId="{00000000-0000-0000-0000-000000000000}"/>
          </ac:spMkLst>
        </pc:spChg>
        <pc:spChg chg="add del mod ord">
          <ac:chgData name="Serkan Susantez" userId="9d7d81f3-9146-4745-8c3c-a24ffadc3610" providerId="ADAL" clId="{D7D37EC6-E308-4A7D-AD09-5762348ED0D5}" dt="2020-08-24T13:04:42.916" v="376" actId="700"/>
          <ac:spMkLst>
            <pc:docMk/>
            <pc:sldMk cId="4144646767" sldId="350"/>
            <ac:spMk id="9" creationId="{D853499A-69C0-46B7-B2DD-21B4EAA63CE1}"/>
          </ac:spMkLst>
        </pc:spChg>
        <pc:spChg chg="del">
          <ac:chgData name="Serkan Susantez" userId="9d7d81f3-9146-4745-8c3c-a24ffadc3610" providerId="ADAL" clId="{D7D37EC6-E308-4A7D-AD09-5762348ED0D5}" dt="2020-08-24T13:02:42.730" v="373" actId="478"/>
          <ac:spMkLst>
            <pc:docMk/>
            <pc:sldMk cId="4144646767" sldId="350"/>
            <ac:spMk id="13" creationId="{8E5F7782-0522-FC45-A339-5BBF2480EDFA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57" creationId="{CE8BE464-02DF-4BD2-AC9F-ED4E20BD6AC1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59" creationId="{E5B99F20-D689-4816-9E87-D1C42B03200B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67" creationId="{950F750B-839C-4712-9999-B1AB8F13C557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69" creationId="{3BD7986C-550A-4496-95EA-D7E8F70C7E6E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0" creationId="{5DA28A69-D47B-4AF2-93F7-EA074E66A466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1" creationId="{68F3926A-40A2-47B2-AA89-31C47D9C702F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2" creationId="{C8A387AD-6658-4102-8664-1D95AFC415AC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3" creationId="{350E3B68-DFEE-460E-A29F-6A5C04CB40FC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4" creationId="{E24522FF-692C-4D8C-BED1-25E4EFCDB11D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5" creationId="{D2118011-3065-4784-96FB-B6DCE7E3207C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6" creationId="{50DFDA67-78BC-43AE-8A79-F7A872AB70F9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8" creationId="{998753F7-F446-4DDC-9C2D-64B6446F134F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79" creationId="{A7650792-F730-4CB1-A411-17B22728ED25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0" creationId="{ECD083DE-03F5-45E8-91E0-5B8D96BE4204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1" creationId="{54B17B5C-9EEC-4890-A981-282A53013FEE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2" creationId="{D6404CDC-C66F-4C55-90A5-E8D5BCBD0D0C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3" creationId="{5CE2D024-0C3B-48E0-9098-511176E83F3A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4" creationId="{18FD5D9E-B7BB-4E14-AD94-F6925E793C9B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5" creationId="{8B19EC16-1D01-4BC7-BD90-16695A97B699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6" creationId="{0D06C73A-4A7F-4E52-A137-DA69CE6157B3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7" creationId="{658B65CD-377B-4A5D-BAAB-ED73A168A5C4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88" creationId="{C5DF1D22-20C5-460C-9DA6-61F68087D760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0" creationId="{75ECE4C4-A27B-4367-8180-D6D98450483C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1" creationId="{BCB10442-03ED-4F48-B2FF-44E4517C608A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2" creationId="{DBD06AD8-0D4E-43DF-8487-31E848D9C854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3" creationId="{78216ECF-FBAC-4935-B053-F71B8DD529B6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4" creationId="{5749BD1A-76F1-4358-8F1F-C3977A689E80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6" creationId="{18B45A01-7AAF-48D5-8F45-F72C8A9803B8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98" creationId="{E8AD84C1-445E-4FA9-9BD9-6DF1EE189C33}"/>
          </ac:spMkLst>
        </pc:spChg>
        <pc:spChg chg="mod">
          <ac:chgData name="Serkan Susantez" userId="9d7d81f3-9146-4745-8c3c-a24ffadc3610" providerId="ADAL" clId="{D7D37EC6-E308-4A7D-AD09-5762348ED0D5}" dt="2020-08-24T13:04:56.733" v="400" actId="1036"/>
          <ac:spMkLst>
            <pc:docMk/>
            <pc:sldMk cId="4144646767" sldId="350"/>
            <ac:spMk id="100" creationId="{BA21157E-E6A7-458E-A340-BBB51FC6B182}"/>
          </ac:spMkLst>
        </pc:spChg>
        <pc:grpChg chg="add mod">
          <ac:chgData name="Serkan Susantez" userId="9d7d81f3-9146-4745-8c3c-a24ffadc3610" providerId="ADAL" clId="{D7D37EC6-E308-4A7D-AD09-5762348ED0D5}" dt="2020-08-24T13:30:46.338" v="409" actId="113"/>
          <ac:grpSpMkLst>
            <pc:docMk/>
            <pc:sldMk cId="4144646767" sldId="350"/>
            <ac:grpSpMk id="36" creationId="{9F447F0E-7199-47AE-824A-28E4FE5CB735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38" creationId="{74309BAE-E2A6-4724-AD13-AC4E3D8EC85B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40" creationId="{F5E5D916-3478-40D1-AFF0-10280C836CA2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42" creationId="{1CC577C2-A3C9-4B65-862E-C298AA97CC2C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44" creationId="{ED205C93-F2AF-4D10-B4BD-9CDDE108B8A9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46" creationId="{8F7F84C7-661D-4B0B-BF6F-798F20447F8E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48" creationId="{C2FCFCF8-EB7D-4EDA-8A44-5D26CC6D2F7A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50" creationId="{B42A01E7-F383-4E70-8959-866AE0FCDEED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52" creationId="{1FC5C408-2188-4C24-8C31-36D3F1694023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54" creationId="{D7ED6616-5DA8-4184-A6EB-2DE3C1F453B4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62" creationId="{C2B94471-384D-4941-B590-C0CC6BA78B82}"/>
          </ac:grpSpMkLst>
        </pc:grpChg>
        <pc:grpChg chg="del">
          <ac:chgData name="Serkan Susantez" userId="9d7d81f3-9146-4745-8c3c-a24ffadc3610" providerId="ADAL" clId="{D7D37EC6-E308-4A7D-AD09-5762348ED0D5}" dt="2020-08-24T13:01:11.373" v="360" actId="478"/>
          <ac:grpSpMkLst>
            <pc:docMk/>
            <pc:sldMk cId="4144646767" sldId="350"/>
            <ac:grpSpMk id="64" creationId="{778C6DA8-2454-4D91-8801-1C3B3A28A8BF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68" creationId="{096956EE-81A5-4E2C-9C3A-B5705B3761A9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77" creationId="{30FCDBD0-A82D-4717-89B2-5BCB65615461}"/>
          </ac:grpSpMkLst>
        </pc:grpChg>
        <pc:grpChg chg="mod">
          <ac:chgData name="Serkan Susantez" userId="9d7d81f3-9146-4745-8c3c-a24ffadc3610" providerId="ADAL" clId="{D7D37EC6-E308-4A7D-AD09-5762348ED0D5}" dt="2020-08-24T13:04:56.733" v="400" actId="1036"/>
          <ac:grpSpMkLst>
            <pc:docMk/>
            <pc:sldMk cId="4144646767" sldId="350"/>
            <ac:grpSpMk id="89" creationId="{206E48A6-EBB6-4EA9-B536-D79197AA9E44}"/>
          </ac:grpSpMkLst>
        </pc:grp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58" creationId="{F7AB8723-F0C4-417E-82EF-5C45D0276541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65" creationId="{F2184B32-A173-4783-953B-9BB62DF406CD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66" creationId="{B26F3751-1611-4B32-B25B-A43C2D3B068F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95" creationId="{4716D1B7-374D-4D20-BCCE-A6D349D54FC2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97" creationId="{6D070C84-7DCC-49A4-B396-4D9661AC7440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99" creationId="{5D581B6F-C879-4655-9ED1-DCA65B32FD69}"/>
          </ac:picMkLst>
        </pc:picChg>
        <pc:picChg chg="mod">
          <ac:chgData name="Serkan Susantez" userId="9d7d81f3-9146-4745-8c3c-a24ffadc3610" providerId="ADAL" clId="{D7D37EC6-E308-4A7D-AD09-5762348ED0D5}" dt="2020-08-24T13:04:56.733" v="400" actId="1036"/>
          <ac:picMkLst>
            <pc:docMk/>
            <pc:sldMk cId="4144646767" sldId="350"/>
            <ac:picMk id="101" creationId="{C2FF8AF5-4C09-44D4-8A92-C75AECF2DCEC}"/>
          </ac:picMkLst>
        </pc:picChg>
      </pc:sldChg>
      <pc:sldChg chg="addSp modSp add mod">
        <pc:chgData name="Serkan Susantez" userId="9d7d81f3-9146-4745-8c3c-a24ffadc3610" providerId="ADAL" clId="{D7D37EC6-E308-4A7D-AD09-5762348ED0D5}" dt="2020-08-24T13:46:30.966" v="487" actId="1076"/>
        <pc:sldMkLst>
          <pc:docMk/>
          <pc:sldMk cId="3213962413" sldId="351"/>
        </pc:sldMkLst>
        <pc:spChg chg="mod">
          <ac:chgData name="Serkan Susantez" userId="9d7d81f3-9146-4745-8c3c-a24ffadc3610" providerId="ADAL" clId="{D7D37EC6-E308-4A7D-AD09-5762348ED0D5}" dt="2020-08-24T13:46:12.070" v="483" actId="403"/>
          <ac:spMkLst>
            <pc:docMk/>
            <pc:sldMk cId="3213962413" sldId="351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3:46:16.336" v="484" actId="1076"/>
          <ac:spMkLst>
            <pc:docMk/>
            <pc:sldMk cId="3213962413" sldId="351"/>
            <ac:spMk id="3" creationId="{B697433F-BA58-4D75-B264-2602452AEE3E}"/>
          </ac:spMkLst>
        </pc:spChg>
        <pc:spChg chg="add mod">
          <ac:chgData name="Serkan Susantez" userId="9d7d81f3-9146-4745-8c3c-a24ffadc3610" providerId="ADAL" clId="{D7D37EC6-E308-4A7D-AD09-5762348ED0D5}" dt="2020-08-24T13:46:18.690" v="485" actId="1076"/>
          <ac:spMkLst>
            <pc:docMk/>
            <pc:sldMk cId="3213962413" sldId="351"/>
            <ac:spMk id="4" creationId="{0621D7CA-7B12-4562-8700-7F187F9FBEB5}"/>
          </ac:spMkLst>
        </pc:spChg>
        <pc:picChg chg="add mod">
          <ac:chgData name="Serkan Susantez" userId="9d7d81f3-9146-4745-8c3c-a24ffadc3610" providerId="ADAL" clId="{D7D37EC6-E308-4A7D-AD09-5762348ED0D5}" dt="2020-08-24T13:46:30.966" v="487" actId="1076"/>
          <ac:picMkLst>
            <pc:docMk/>
            <pc:sldMk cId="3213962413" sldId="351"/>
            <ac:picMk id="5" creationId="{086CDC02-5BB9-4F96-B434-9CD6C28AA47B}"/>
          </ac:picMkLst>
        </pc:picChg>
      </pc:sldChg>
      <pc:sldChg chg="addSp delSp modSp add mod">
        <pc:chgData name="Serkan Susantez" userId="9d7d81f3-9146-4745-8c3c-a24ffadc3610" providerId="ADAL" clId="{D7D37EC6-E308-4A7D-AD09-5762348ED0D5}" dt="2020-08-24T13:49:43.185" v="533" actId="22"/>
        <pc:sldMkLst>
          <pc:docMk/>
          <pc:sldMk cId="457934150" sldId="352"/>
        </pc:sldMkLst>
        <pc:spChg chg="mod">
          <ac:chgData name="Serkan Susantez" userId="9d7d81f3-9146-4745-8c3c-a24ffadc3610" providerId="ADAL" clId="{D7D37EC6-E308-4A7D-AD09-5762348ED0D5}" dt="2020-08-24T13:46:48.798" v="489"/>
          <ac:spMkLst>
            <pc:docMk/>
            <pc:sldMk cId="457934150" sldId="352"/>
            <ac:spMk id="2" creationId="{41DCE188-53D3-4B66-8EE3-016ED92CE95C}"/>
          </ac:spMkLst>
        </pc:spChg>
        <pc:spChg chg="del">
          <ac:chgData name="Serkan Susantez" userId="9d7d81f3-9146-4745-8c3c-a24ffadc3610" providerId="ADAL" clId="{D7D37EC6-E308-4A7D-AD09-5762348ED0D5}" dt="2020-08-24T13:47:25.174" v="517" actId="478"/>
          <ac:spMkLst>
            <pc:docMk/>
            <pc:sldMk cId="457934150" sldId="352"/>
            <ac:spMk id="3" creationId="{B697433F-BA58-4D75-B264-2602452AEE3E}"/>
          </ac:spMkLst>
        </pc:spChg>
        <pc:spChg chg="del">
          <ac:chgData name="Serkan Susantez" userId="9d7d81f3-9146-4745-8c3c-a24ffadc3610" providerId="ADAL" clId="{D7D37EC6-E308-4A7D-AD09-5762348ED0D5}" dt="2020-08-24T13:47:25.174" v="517" actId="478"/>
          <ac:spMkLst>
            <pc:docMk/>
            <pc:sldMk cId="457934150" sldId="352"/>
            <ac:spMk id="4" creationId="{0621D7CA-7B12-4562-8700-7F187F9FBEB5}"/>
          </ac:spMkLst>
        </pc:spChg>
        <pc:spChg chg="mod">
          <ac:chgData name="Serkan Susantez" userId="9d7d81f3-9146-4745-8c3c-a24ffadc3610" providerId="ADAL" clId="{D7D37EC6-E308-4A7D-AD09-5762348ED0D5}" dt="2020-08-24T13:49:29.702" v="532" actId="403"/>
          <ac:spMkLst>
            <pc:docMk/>
            <pc:sldMk cId="457934150" sldId="352"/>
            <ac:spMk id="8" creationId="{00000000-0000-0000-0000-000000000000}"/>
          </ac:spMkLst>
        </pc:spChg>
        <pc:graphicFrameChg chg="add mod modGraphic">
          <ac:chgData name="Serkan Susantez" userId="9d7d81f3-9146-4745-8c3c-a24ffadc3610" providerId="ADAL" clId="{D7D37EC6-E308-4A7D-AD09-5762348ED0D5}" dt="2020-08-24T13:48:50.741" v="529"/>
          <ac:graphicFrameMkLst>
            <pc:docMk/>
            <pc:sldMk cId="457934150" sldId="352"/>
            <ac:graphicFrameMk id="6" creationId="{C47717B5-04F1-48B0-AC9F-F9B924B93EBD}"/>
          </ac:graphicFrameMkLst>
        </pc:graphicFrameChg>
        <pc:picChg chg="del">
          <ac:chgData name="Serkan Susantez" userId="9d7d81f3-9146-4745-8c3c-a24ffadc3610" providerId="ADAL" clId="{D7D37EC6-E308-4A7D-AD09-5762348ED0D5}" dt="2020-08-24T13:47:25.174" v="517" actId="478"/>
          <ac:picMkLst>
            <pc:docMk/>
            <pc:sldMk cId="457934150" sldId="352"/>
            <ac:picMk id="5" creationId="{086CDC02-5BB9-4F96-B434-9CD6C28AA47B}"/>
          </ac:picMkLst>
        </pc:picChg>
        <pc:picChg chg="add mod">
          <ac:chgData name="Serkan Susantez" userId="9d7d81f3-9146-4745-8c3c-a24ffadc3610" providerId="ADAL" clId="{D7D37EC6-E308-4A7D-AD09-5762348ED0D5}" dt="2020-08-24T13:48:08.797" v="525" actId="1076"/>
          <ac:picMkLst>
            <pc:docMk/>
            <pc:sldMk cId="457934150" sldId="352"/>
            <ac:picMk id="7" creationId="{D4D098C1-1C8E-46F3-AC40-2B57D333DC4A}"/>
          </ac:picMkLst>
        </pc:picChg>
        <pc:picChg chg="add">
          <ac:chgData name="Serkan Susantez" userId="9d7d81f3-9146-4745-8c3c-a24ffadc3610" providerId="ADAL" clId="{D7D37EC6-E308-4A7D-AD09-5762348ED0D5}" dt="2020-08-24T13:49:43.185" v="533" actId="22"/>
          <ac:picMkLst>
            <pc:docMk/>
            <pc:sldMk cId="457934150" sldId="352"/>
            <ac:picMk id="15" creationId="{C2C5C857-2B05-4559-990D-A8AC279923D3}"/>
          </ac:picMkLst>
        </pc:picChg>
      </pc:sldChg>
      <pc:sldChg chg="addSp delSp modSp add mod">
        <pc:chgData name="Serkan Susantez" userId="9d7d81f3-9146-4745-8c3c-a24ffadc3610" providerId="ADAL" clId="{D7D37EC6-E308-4A7D-AD09-5762348ED0D5}" dt="2020-08-24T13:50:28.652" v="543" actId="12788"/>
        <pc:sldMkLst>
          <pc:docMk/>
          <pc:sldMk cId="3580533952" sldId="353"/>
        </pc:sldMkLst>
        <pc:spChg chg="mod">
          <ac:chgData name="Serkan Susantez" userId="9d7d81f3-9146-4745-8c3c-a24ffadc3610" providerId="ADAL" clId="{D7D37EC6-E308-4A7D-AD09-5762348ED0D5}" dt="2020-08-24T13:50:04.288" v="536"/>
          <ac:spMkLst>
            <pc:docMk/>
            <pc:sldMk cId="3580533952" sldId="353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3:49:59.130" v="535"/>
          <ac:spMkLst>
            <pc:docMk/>
            <pc:sldMk cId="3580533952" sldId="353"/>
            <ac:spMk id="8" creationId="{00000000-0000-0000-0000-000000000000}"/>
          </ac:spMkLst>
        </pc:spChg>
        <pc:spChg chg="add mod">
          <ac:chgData name="Serkan Susantez" userId="9d7d81f3-9146-4745-8c3c-a24ffadc3610" providerId="ADAL" clId="{D7D37EC6-E308-4A7D-AD09-5762348ED0D5}" dt="2020-08-24T13:50:28.652" v="543" actId="12788"/>
          <ac:spMkLst>
            <pc:docMk/>
            <pc:sldMk cId="3580533952" sldId="353"/>
            <ac:spMk id="10" creationId="{AB8493E6-0664-42C6-94DC-6B3D6CA6A4BA}"/>
          </ac:spMkLst>
        </pc:spChg>
        <pc:spChg chg="mod">
          <ac:chgData name="Serkan Susantez" userId="9d7d81f3-9146-4745-8c3c-a24ffadc3610" providerId="ADAL" clId="{D7D37EC6-E308-4A7D-AD09-5762348ED0D5}" dt="2020-08-24T13:50:28.652" v="543" actId="12788"/>
          <ac:spMkLst>
            <pc:docMk/>
            <pc:sldMk cId="3580533952" sldId="353"/>
            <ac:spMk id="14" creationId="{97BB0EFF-6298-442E-AE3B-4675AA5465E6}"/>
          </ac:spMkLst>
        </pc:spChg>
        <pc:spChg chg="mod">
          <ac:chgData name="Serkan Susantez" userId="9d7d81f3-9146-4745-8c3c-a24ffadc3610" providerId="ADAL" clId="{D7D37EC6-E308-4A7D-AD09-5762348ED0D5}" dt="2020-08-24T13:50:28.652" v="543" actId="12788"/>
          <ac:spMkLst>
            <pc:docMk/>
            <pc:sldMk cId="3580533952" sldId="353"/>
            <ac:spMk id="17" creationId="{FC0E7B3A-C9C3-451C-8FD6-8F96309784D7}"/>
          </ac:spMkLst>
        </pc:spChg>
        <pc:spChg chg="add mod">
          <ac:chgData name="Serkan Susantez" userId="9d7d81f3-9146-4745-8c3c-a24ffadc3610" providerId="ADAL" clId="{D7D37EC6-E308-4A7D-AD09-5762348ED0D5}" dt="2020-08-24T13:50:28.652" v="543" actId="12788"/>
          <ac:spMkLst>
            <pc:docMk/>
            <pc:sldMk cId="3580533952" sldId="353"/>
            <ac:spMk id="22" creationId="{5D26AF54-F629-49B9-9E63-B2F287D9B5C0}"/>
          </ac:spMkLst>
        </pc:spChg>
        <pc:spChg chg="mod">
          <ac:chgData name="Serkan Susantez" userId="9d7d81f3-9146-4745-8c3c-a24ffadc3610" providerId="ADAL" clId="{D7D37EC6-E308-4A7D-AD09-5762348ED0D5}" dt="2020-08-24T13:50:28.652" v="543" actId="12788"/>
          <ac:spMkLst>
            <pc:docMk/>
            <pc:sldMk cId="3580533952" sldId="353"/>
            <ac:spMk id="28" creationId="{AF0F4C3D-4B04-40DA-99D5-BDD41819F6E9}"/>
          </ac:spMkLst>
        </pc:spChg>
        <pc:grpChg chg="add 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3" creationId="{C47CA3F9-8D7E-427D-9D50-0B4F0F2B242D}"/>
          </ac:grpSpMkLst>
        </pc:grpChg>
        <pc:grpChg chg="add 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13" creationId="{017AAC8F-51F9-447C-BD18-32A870FFC02E}"/>
          </ac:grpSpMkLst>
        </pc:grpChg>
        <pc:grpChg chg="add 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18" creationId="{0FFD7AC1-AF07-44BA-8761-3CBC09C81D27}"/>
          </ac:grpSpMkLst>
        </pc:grpChg>
        <pc:grpChg chg="add 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23" creationId="{427B1132-2050-4CA2-8307-D2CDFD7A0289}"/>
          </ac:grpSpMkLst>
        </pc:grpChg>
        <pc:grpChg chg="add 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27" creationId="{C900BC8A-1B16-4AA3-BD97-0E467AB0AC60}"/>
          </ac:grpSpMkLst>
        </pc:grpChg>
        <pc:grpChg chg="mod">
          <ac:chgData name="Serkan Susantez" userId="9d7d81f3-9146-4745-8c3c-a24ffadc3610" providerId="ADAL" clId="{D7D37EC6-E308-4A7D-AD09-5762348ED0D5}" dt="2020-08-24T13:50:28.652" v="543" actId="12788"/>
          <ac:grpSpMkLst>
            <pc:docMk/>
            <pc:sldMk cId="3580533952" sldId="353"/>
            <ac:grpSpMk id="29" creationId="{E169AAE9-0B7E-483D-AC64-35808A3ED5C4}"/>
          </ac:grpSpMkLst>
        </pc:grpChg>
        <pc:graphicFrameChg chg="del">
          <ac:chgData name="Serkan Susantez" userId="9d7d81f3-9146-4745-8c3c-a24ffadc3610" providerId="ADAL" clId="{D7D37EC6-E308-4A7D-AD09-5762348ED0D5}" dt="2020-08-24T13:50:06.631" v="537" actId="478"/>
          <ac:graphicFrameMkLst>
            <pc:docMk/>
            <pc:sldMk cId="3580533952" sldId="353"/>
            <ac:graphicFrameMk id="6" creationId="{C47717B5-04F1-48B0-AC9F-F9B924B93EBD}"/>
          </ac:graphicFrameMkLst>
        </pc:graphicFrameChg>
        <pc:picChg chg="del">
          <ac:chgData name="Serkan Susantez" userId="9d7d81f3-9146-4745-8c3c-a24ffadc3610" providerId="ADAL" clId="{D7D37EC6-E308-4A7D-AD09-5762348ED0D5}" dt="2020-08-24T13:50:07.213" v="538" actId="478"/>
          <ac:picMkLst>
            <pc:docMk/>
            <pc:sldMk cId="3580533952" sldId="353"/>
            <ac:picMk id="7" creationId="{D4D098C1-1C8E-46F3-AC40-2B57D333DC4A}"/>
          </ac:picMkLst>
        </pc:picChg>
        <pc:picChg chg="del">
          <ac:chgData name="Serkan Susantez" userId="9d7d81f3-9146-4745-8c3c-a24ffadc3610" providerId="ADAL" clId="{D7D37EC6-E308-4A7D-AD09-5762348ED0D5}" dt="2020-08-24T13:50:08.637" v="539" actId="478"/>
          <ac:picMkLst>
            <pc:docMk/>
            <pc:sldMk cId="3580533952" sldId="353"/>
            <ac:picMk id="15" creationId="{C2C5C857-2B05-4559-990D-A8AC279923D3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16" creationId="{B7B63FF0-BA70-4F57-ADD7-4B46F7560F8B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19" creationId="{2030EDAD-3717-43EE-87C4-A26A1FA949AF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20" creationId="{C2B324EE-DA83-4D3C-9B54-53CF20444959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21" creationId="{AD166E8F-0F5F-4CB1-9F80-942DB85602FA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24" creationId="{1C6C93DF-15CA-4D15-AE23-2A53033C2F84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25" creationId="{18862A2D-A7DB-4B69-BD50-4A17B644395F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26" creationId="{4B573D90-CA4C-4B0E-B424-0BD9C891FFE8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30" creationId="{DB1743AC-533C-4B65-BE2C-3AA0C2DB78CF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31" creationId="{34C683D5-87ED-44D8-B574-9D97D6368651}"/>
          </ac:picMkLst>
        </pc:picChg>
        <pc:picChg chg="mod">
          <ac:chgData name="Serkan Susantez" userId="9d7d81f3-9146-4745-8c3c-a24ffadc3610" providerId="ADAL" clId="{D7D37EC6-E308-4A7D-AD09-5762348ED0D5}" dt="2020-08-24T13:50:28.652" v="543" actId="12788"/>
          <ac:picMkLst>
            <pc:docMk/>
            <pc:sldMk cId="3580533952" sldId="353"/>
            <ac:picMk id="32" creationId="{0DF55A15-1E8B-4DAB-86DF-7B1F0949318C}"/>
          </ac:picMkLst>
        </pc:picChg>
      </pc:sldChg>
      <pc:sldChg chg="modSp add mod">
        <pc:chgData name="Serkan Susantez" userId="9d7d81f3-9146-4745-8c3c-a24ffadc3610" providerId="ADAL" clId="{D7D37EC6-E308-4A7D-AD09-5762348ED0D5}" dt="2020-08-24T13:51:28.443" v="551" actId="403"/>
        <pc:sldMkLst>
          <pc:docMk/>
          <pc:sldMk cId="3919108133" sldId="354"/>
        </pc:sldMkLst>
        <pc:spChg chg="mod">
          <ac:chgData name="Serkan Susantez" userId="9d7d81f3-9146-4745-8c3c-a24ffadc3610" providerId="ADAL" clId="{D7D37EC6-E308-4A7D-AD09-5762348ED0D5}" dt="2020-08-24T13:51:28.443" v="551" actId="403"/>
          <ac:spMkLst>
            <pc:docMk/>
            <pc:sldMk cId="3919108133" sldId="354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3:51:24.894" v="550" actId="403"/>
          <ac:spMkLst>
            <pc:docMk/>
            <pc:sldMk cId="3919108133" sldId="354"/>
            <ac:spMk id="3" creationId="{B697433F-BA58-4D75-B264-2602452AEE3E}"/>
          </ac:spMkLst>
        </pc:spChg>
        <pc:spChg chg="mod">
          <ac:chgData name="Serkan Susantez" userId="9d7d81f3-9146-4745-8c3c-a24ffadc3610" providerId="ADAL" clId="{D7D37EC6-E308-4A7D-AD09-5762348ED0D5}" dt="2020-08-24T13:50:46.237" v="545"/>
          <ac:spMkLst>
            <pc:docMk/>
            <pc:sldMk cId="3919108133" sldId="354"/>
            <ac:spMk id="8" creationId="{00000000-0000-0000-0000-000000000000}"/>
          </ac:spMkLst>
        </pc:spChg>
      </pc:sldChg>
      <pc:sldChg chg="addSp delSp modSp add mod">
        <pc:chgData name="Serkan Susantez" userId="9d7d81f3-9146-4745-8c3c-a24ffadc3610" providerId="ADAL" clId="{D7D37EC6-E308-4A7D-AD09-5762348ED0D5}" dt="2020-08-24T13:54:36.065" v="614" actId="1035"/>
        <pc:sldMkLst>
          <pc:docMk/>
          <pc:sldMk cId="2856165103" sldId="355"/>
        </pc:sldMkLst>
        <pc:spChg chg="del">
          <ac:chgData name="Serkan Susantez" userId="9d7d81f3-9146-4745-8c3c-a24ffadc3610" providerId="ADAL" clId="{D7D37EC6-E308-4A7D-AD09-5762348ED0D5}" dt="2020-08-24T13:52:44.899" v="561" actId="478"/>
          <ac:spMkLst>
            <pc:docMk/>
            <pc:sldMk cId="2856165103" sldId="355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3:52:42.119" v="560"/>
          <ac:spMkLst>
            <pc:docMk/>
            <pc:sldMk cId="2856165103" sldId="355"/>
            <ac:spMk id="8" creationId="{00000000-0000-0000-0000-000000000000}"/>
          </ac:spMkLst>
        </pc:spChg>
        <pc:spChg chg="mod">
          <ac:chgData name="Serkan Susantez" userId="9d7d81f3-9146-4745-8c3c-a24ffadc3610" providerId="ADAL" clId="{D7D37EC6-E308-4A7D-AD09-5762348ED0D5}" dt="2020-08-24T13:53:49.488" v="577" actId="1076"/>
          <ac:spMkLst>
            <pc:docMk/>
            <pc:sldMk cId="2856165103" sldId="355"/>
            <ac:spMk id="35" creationId="{DEE9C40D-C557-4AAD-B797-52E7F8B0FE70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2" creationId="{0488B60A-5D2A-4B4E-A09C-DAD9D536F4EA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3" creationId="{ACE8C8C2-538B-4879-BABC-B1A4913701A2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4" creationId="{64730E10-0A3D-474F-B48F-790B19D72126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5" creationId="{9FAC211B-1918-451E-A227-429F3EFCF815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6" creationId="{F2CD982C-F79B-4932-BBDA-46C39557EE95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7" creationId="{EEA09808-B39A-46F1-9892-42D6380B4687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8" creationId="{991A7794-96DE-462E-95F3-79BD15137585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49" creationId="{5D27BBF7-276E-4D1F-ABF7-8C5E76F41A25}"/>
          </ac:spMkLst>
        </pc:spChg>
        <pc:spChg chg="add mod">
          <ac:chgData name="Serkan Susantez" userId="9d7d81f3-9146-4745-8c3c-a24ffadc3610" providerId="ADAL" clId="{D7D37EC6-E308-4A7D-AD09-5762348ED0D5}" dt="2020-08-24T13:53:13.322" v="565" actId="1076"/>
          <ac:spMkLst>
            <pc:docMk/>
            <pc:sldMk cId="2856165103" sldId="355"/>
            <ac:spMk id="50" creationId="{72C96540-A884-4603-AD10-5CE24B3E1376}"/>
          </ac:spMkLst>
        </pc:spChg>
        <pc:spChg chg="add mod">
          <ac:chgData name="Serkan Susantez" userId="9d7d81f3-9146-4745-8c3c-a24ffadc3610" providerId="ADAL" clId="{D7D37EC6-E308-4A7D-AD09-5762348ED0D5}" dt="2020-08-24T13:53:22.029" v="568" actId="1076"/>
          <ac:spMkLst>
            <pc:docMk/>
            <pc:sldMk cId="2856165103" sldId="355"/>
            <ac:spMk id="51" creationId="{3C150045-3A79-42CF-BC2C-36DD85664DC9}"/>
          </ac:spMkLst>
        </pc:spChg>
        <pc:spChg chg="add mod">
          <ac:chgData name="Serkan Susantez" userId="9d7d81f3-9146-4745-8c3c-a24ffadc3610" providerId="ADAL" clId="{D7D37EC6-E308-4A7D-AD09-5762348ED0D5}" dt="2020-08-24T13:54:13.539" v="589" actId="1036"/>
          <ac:spMkLst>
            <pc:docMk/>
            <pc:sldMk cId="2856165103" sldId="355"/>
            <ac:spMk id="52" creationId="{813CA922-6DC0-439D-9285-0EE44A16E593}"/>
          </ac:spMkLst>
        </pc:spChg>
        <pc:spChg chg="add mod">
          <ac:chgData name="Serkan Susantez" userId="9d7d81f3-9146-4745-8c3c-a24ffadc3610" providerId="ADAL" clId="{D7D37EC6-E308-4A7D-AD09-5762348ED0D5}" dt="2020-08-24T13:54:13.539" v="589" actId="1036"/>
          <ac:spMkLst>
            <pc:docMk/>
            <pc:sldMk cId="2856165103" sldId="355"/>
            <ac:spMk id="53" creationId="{E4427DE1-C2E7-4A2D-A8E3-363BBE7EEDAF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60" creationId="{5F652A74-98E3-4AB1-86B1-FF7999B3B7CF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61" creationId="{D33BEF81-11FC-4521-BAC5-C66BE07B3CA8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62" creationId="{557F8E58-15A0-4F46-883A-EAA8032059DF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65" creationId="{D4DF11C2-1589-4031-AEC9-0E86E7B60014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66" creationId="{3D217F78-B477-4825-8DB5-B629BF728852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67" creationId="{1A5FB864-7803-4ECF-A793-9B1C50295E95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0" creationId="{333FF766-7D06-44FD-91ED-8F9D4017C083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1" creationId="{E16B059E-1117-478F-A4D3-50F22B19EB4F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2" creationId="{4AB4FA89-9B24-43B5-9D2D-56608A617939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5" creationId="{2591B16D-B192-4C03-9337-23D5E75FF2B6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6" creationId="{C7E236C6-0A6C-4C7A-9684-00E997068A27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77" creationId="{75D4CD6A-E3F1-4A6B-B852-C15C2D0B39AA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80" creationId="{9CC0A644-30D5-471B-BF9F-CA6855A1E2F1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81" creationId="{584EBC23-6686-4026-82B2-7DB99B865771}"/>
          </ac:spMkLst>
        </pc:spChg>
        <pc:spChg chg="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82" creationId="{3E4EFF3A-FDE0-4C31-BD5C-DAB08E0C0A07}"/>
          </ac:spMkLst>
        </pc:spChg>
        <pc:spChg chg="add mod">
          <ac:chgData name="Serkan Susantez" userId="9d7d81f3-9146-4745-8c3c-a24ffadc3610" providerId="ADAL" clId="{D7D37EC6-E308-4A7D-AD09-5762348ED0D5}" dt="2020-08-24T13:54:36.065" v="614" actId="1035"/>
          <ac:spMkLst>
            <pc:docMk/>
            <pc:sldMk cId="2856165103" sldId="355"/>
            <ac:spMk id="88" creationId="{F4DD7D2E-91DF-417E-AF67-F99B1A6A2FAC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90" creationId="{926439D1-6F1C-4C2F-B006-D2BB9786A0CC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91" creationId="{77CFFC79-2DAD-4CC3-9C8C-04CD575520A4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92" creationId="{8A3D1009-7CE6-4FCC-8650-6BE07FD4A9FF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93" creationId="{205C1E5B-AB4D-4EEE-8115-713284678EF6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94" creationId="{2274860E-DA81-4CB0-B680-1FA2182FA044}"/>
          </ac:spMkLst>
        </pc:spChg>
        <pc:spChg chg="add mod">
          <ac:chgData name="Serkan Susantez" userId="9d7d81f3-9146-4745-8c3c-a24ffadc3610" providerId="ADAL" clId="{D7D37EC6-E308-4A7D-AD09-5762348ED0D5}" dt="2020-08-24T13:53:08.665" v="564" actId="2711"/>
          <ac:spMkLst>
            <pc:docMk/>
            <pc:sldMk cId="2856165103" sldId="355"/>
            <ac:spMk id="101" creationId="{A506EB93-A20D-4DCC-BFA1-89B95C166C66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103" creationId="{3CBBEF1D-6D81-4813-8F81-F9DCB8643586}"/>
          </ac:spMkLst>
        </pc:spChg>
        <pc:spChg chg="mod">
          <ac:chgData name="Serkan Susantez" userId="9d7d81f3-9146-4745-8c3c-a24ffadc3610" providerId="ADAL" clId="{D7D37EC6-E308-4A7D-AD09-5762348ED0D5}" dt="2020-08-24T13:52:52.286" v="563"/>
          <ac:spMkLst>
            <pc:docMk/>
            <pc:sldMk cId="2856165103" sldId="355"/>
            <ac:spMk id="104" creationId="{7AF07913-DA35-46AF-BF13-D506BD3C4725}"/>
          </ac:spMkLst>
        </pc:spChg>
        <pc:grpChg chg="del">
          <ac:chgData name="Serkan Susantez" userId="9d7d81f3-9146-4745-8c3c-a24ffadc3610" providerId="ADAL" clId="{D7D37EC6-E308-4A7D-AD09-5762348ED0D5}" dt="2020-08-24T13:52:45.767" v="562" actId="478"/>
          <ac:grpSpMkLst>
            <pc:docMk/>
            <pc:sldMk cId="2856165103" sldId="355"/>
            <ac:grpSpMk id="3" creationId="{C47CA3F9-8D7E-427D-9D50-0B4F0F2B242D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34" creationId="{9E2134DF-4F3F-4113-9E06-C90834229B35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37" creationId="{9DFC46A4-61CA-49BC-88E0-6D69DDAC9652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40" creationId="{0DE14B43-1258-4B59-8C4B-179316C41DFB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41" creationId="{0E5AF4E9-FAD1-469D-AF43-C8A02200A4F9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59" creationId="{AF57AE07-FA3A-4B65-99A5-A4AC973FB0BE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63" creationId="{6550D94B-7E14-4B84-8A98-7F4A6224C997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64" creationId="{2BE89702-EA3D-4F76-841A-BE1CC23774B1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68" creationId="{4354C4BC-4DB4-4C3B-A4FA-7D05B1FE7F99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69" creationId="{0F117CC3-B9D0-4A43-B0EB-3FC6C8F58197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73" creationId="{0883FB5C-A7F5-4574-A9AA-EBF2834A58FD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74" creationId="{02959363-53C3-4307-8229-E0A50BB6EAD3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78" creationId="{AC9C2719-8F11-4EC1-9819-5A91BCBBE5E6}"/>
          </ac:grpSpMkLst>
        </pc:grpChg>
        <pc:grpChg chg="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79" creationId="{F269D69A-0FA6-4404-88EC-D1575084CD18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89" creationId="{205A888E-87AB-4789-8AB0-49B883004FAA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95" creationId="{93BE85AE-8556-44AF-AC62-9694BB17EB09}"/>
          </ac:grpSpMkLst>
        </pc:grpChg>
        <pc:grpChg chg="add mod">
          <ac:chgData name="Serkan Susantez" userId="9d7d81f3-9146-4745-8c3c-a24ffadc3610" providerId="ADAL" clId="{D7D37EC6-E308-4A7D-AD09-5762348ED0D5}" dt="2020-08-24T13:53:08.665" v="564" actId="2711"/>
          <ac:grpSpMkLst>
            <pc:docMk/>
            <pc:sldMk cId="2856165103" sldId="355"/>
            <ac:grpSpMk id="102" creationId="{05B9E101-13F6-42D8-B559-62EBA0CADE0C}"/>
          </ac:grpSpMkLst>
        </pc:grpChg>
        <pc:picChg chg="add mod">
          <ac:chgData name="Serkan Susantez" userId="9d7d81f3-9146-4745-8c3c-a24ffadc3610" providerId="ADAL" clId="{D7D37EC6-E308-4A7D-AD09-5762348ED0D5}" dt="2020-08-24T13:53:08.665" v="564" actId="2711"/>
          <ac:picMkLst>
            <pc:docMk/>
            <pc:sldMk cId="2856165103" sldId="355"/>
            <ac:picMk id="33" creationId="{E51CBEB5-7FB3-4748-8BE7-5449EB57E28A}"/>
          </ac:picMkLst>
        </pc:picChg>
        <pc:picChg chg="mod">
          <ac:chgData name="Serkan Susantez" userId="9d7d81f3-9146-4745-8c3c-a24ffadc3610" providerId="ADAL" clId="{D7D37EC6-E308-4A7D-AD09-5762348ED0D5}" dt="2020-08-24T13:53:08.665" v="564" actId="2711"/>
          <ac:picMkLst>
            <pc:docMk/>
            <pc:sldMk cId="2856165103" sldId="355"/>
            <ac:picMk id="36" creationId="{3B7D5A50-22CD-4403-89B4-08691E422908}"/>
          </ac:picMkLst>
        </pc:picChg>
        <pc:picChg chg="mod">
          <ac:chgData name="Serkan Susantez" userId="9d7d81f3-9146-4745-8c3c-a24ffadc3610" providerId="ADAL" clId="{D7D37EC6-E308-4A7D-AD09-5762348ED0D5}" dt="2020-08-24T13:53:08.665" v="564" actId="2711"/>
          <ac:picMkLst>
            <pc:docMk/>
            <pc:sldMk cId="2856165103" sldId="355"/>
            <ac:picMk id="38" creationId="{C566484F-36C9-4BEA-B2F3-E7DF902381CB}"/>
          </ac:picMkLst>
        </pc:picChg>
        <pc:picChg chg="mod">
          <ac:chgData name="Serkan Susantez" userId="9d7d81f3-9146-4745-8c3c-a24ffadc3610" providerId="ADAL" clId="{D7D37EC6-E308-4A7D-AD09-5762348ED0D5}" dt="2020-08-24T13:53:08.665" v="564" actId="2711"/>
          <ac:picMkLst>
            <pc:docMk/>
            <pc:sldMk cId="2856165103" sldId="355"/>
            <ac:picMk id="39" creationId="{80C24DDC-AA39-469F-8F43-E5DFD9CDADA1}"/>
          </ac:picMkLst>
        </pc:picChg>
        <pc:picChg chg="mod">
          <ac:chgData name="Serkan Susantez" userId="9d7d81f3-9146-4745-8c3c-a24ffadc3610" providerId="ADAL" clId="{D7D37EC6-E308-4A7D-AD09-5762348ED0D5}" dt="2020-08-24T13:52:52.286" v="563"/>
          <ac:picMkLst>
            <pc:docMk/>
            <pc:sldMk cId="2856165103" sldId="355"/>
            <ac:picMk id="96" creationId="{FEF2DC04-1489-43EA-9D01-943868B8B2FE}"/>
          </ac:picMkLst>
        </pc:picChg>
        <pc:picChg chg="mod">
          <ac:chgData name="Serkan Susantez" userId="9d7d81f3-9146-4745-8c3c-a24ffadc3610" providerId="ADAL" clId="{D7D37EC6-E308-4A7D-AD09-5762348ED0D5}" dt="2020-08-24T13:52:52.286" v="563"/>
          <ac:picMkLst>
            <pc:docMk/>
            <pc:sldMk cId="2856165103" sldId="355"/>
            <ac:picMk id="97" creationId="{ED60114A-ED64-4611-BF07-5D92604C4021}"/>
          </ac:picMkLst>
        </pc:picChg>
        <pc:picChg chg="mod">
          <ac:chgData name="Serkan Susantez" userId="9d7d81f3-9146-4745-8c3c-a24ffadc3610" providerId="ADAL" clId="{D7D37EC6-E308-4A7D-AD09-5762348ED0D5}" dt="2020-08-24T13:52:52.286" v="563"/>
          <ac:picMkLst>
            <pc:docMk/>
            <pc:sldMk cId="2856165103" sldId="355"/>
            <ac:picMk id="98" creationId="{AAF8B83A-0C75-4E83-8715-4C7F2358DC7F}"/>
          </ac:picMkLst>
        </pc:picChg>
        <pc:cxnChg chg="add mod">
          <ac:chgData name="Serkan Susantez" userId="9d7d81f3-9146-4745-8c3c-a24ffadc3610" providerId="ADAL" clId="{D7D37EC6-E308-4A7D-AD09-5762348ED0D5}" dt="2020-08-24T13:54:16.795" v="590" actId="14100"/>
          <ac:cxnSpMkLst>
            <pc:docMk/>
            <pc:sldMk cId="2856165103" sldId="355"/>
            <ac:cxnSpMk id="54" creationId="{8443B5CD-7437-4632-8A13-B0C3D5BEFDFB}"/>
          </ac:cxnSpMkLst>
        </pc:cxnChg>
        <pc:cxnChg chg="add mod">
          <ac:chgData name="Serkan Susantez" userId="9d7d81f3-9146-4745-8c3c-a24ffadc3610" providerId="ADAL" clId="{D7D37EC6-E308-4A7D-AD09-5762348ED0D5}" dt="2020-08-24T13:54:21.047" v="591" actId="14100"/>
          <ac:cxnSpMkLst>
            <pc:docMk/>
            <pc:sldMk cId="2856165103" sldId="355"/>
            <ac:cxnSpMk id="55" creationId="{13726E40-62F7-445E-9B7E-5603642CD28C}"/>
          </ac:cxnSpMkLst>
        </pc:cxnChg>
        <pc:cxnChg chg="add mod">
          <ac:chgData name="Serkan Susantez" userId="9d7d81f3-9146-4745-8c3c-a24ffadc3610" providerId="ADAL" clId="{D7D37EC6-E308-4A7D-AD09-5762348ED0D5}" dt="2020-08-24T13:54:13.539" v="589" actId="1036"/>
          <ac:cxnSpMkLst>
            <pc:docMk/>
            <pc:sldMk cId="2856165103" sldId="355"/>
            <ac:cxnSpMk id="56" creationId="{25D896C8-B04A-4469-88DB-A6D472001DD4}"/>
          </ac:cxnSpMkLst>
        </pc:cxnChg>
        <pc:cxnChg chg="add mod">
          <ac:chgData name="Serkan Susantez" userId="9d7d81f3-9146-4745-8c3c-a24ffadc3610" providerId="ADAL" clId="{D7D37EC6-E308-4A7D-AD09-5762348ED0D5}" dt="2020-08-24T13:54:13.539" v="589" actId="1036"/>
          <ac:cxnSpMkLst>
            <pc:docMk/>
            <pc:sldMk cId="2856165103" sldId="355"/>
            <ac:cxnSpMk id="57" creationId="{AC9D346C-FD99-4781-9B6C-45BF829CA59E}"/>
          </ac:cxnSpMkLst>
        </pc:cxnChg>
        <pc:cxnChg chg="add mod">
          <ac:chgData name="Serkan Susantez" userId="9d7d81f3-9146-4745-8c3c-a24ffadc3610" providerId="ADAL" clId="{D7D37EC6-E308-4A7D-AD09-5762348ED0D5}" dt="2020-08-24T13:53:49.488" v="577" actId="1076"/>
          <ac:cxnSpMkLst>
            <pc:docMk/>
            <pc:sldMk cId="2856165103" sldId="355"/>
            <ac:cxnSpMk id="58" creationId="{2D387CD3-F206-48AA-B9C2-C81D3CED98F7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83" creationId="{CD143099-90CD-40F7-9BE1-7EB9FF0D7906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84" creationId="{A022BE69-2D15-466C-A5AE-E6BF527966C3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85" creationId="{F81BF7E8-248F-42EC-84D0-6BAE7BE288FC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86" creationId="{CA8FA755-EC80-44CB-953C-9981CBD32123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87" creationId="{D1BE8656-0880-4B49-A0A4-A28C16411044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99" creationId="{4DB9E18D-8EAB-48C3-8EFD-830049942DFF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100" creationId="{9FADFE93-D203-4CB6-8E23-8CEF3480571B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105" creationId="{11CFAA2A-44C5-492C-A3DD-00EF2AE0F06A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106" creationId="{8DBC5FD5-CDB5-41A3-8A78-B7F11516C997}"/>
          </ac:cxnSpMkLst>
        </pc:cxnChg>
        <pc:cxnChg chg="add mod">
          <ac:chgData name="Serkan Susantez" userId="9d7d81f3-9146-4745-8c3c-a24ffadc3610" providerId="ADAL" clId="{D7D37EC6-E308-4A7D-AD09-5762348ED0D5}" dt="2020-08-24T13:53:08.665" v="564" actId="2711"/>
          <ac:cxnSpMkLst>
            <pc:docMk/>
            <pc:sldMk cId="2856165103" sldId="355"/>
            <ac:cxnSpMk id="107" creationId="{6ABBEEAE-216E-4B82-8FA9-376B4067A6AB}"/>
          </ac:cxnSpMkLst>
        </pc:cxnChg>
      </pc:sldChg>
      <pc:sldChg chg="modSp add mod">
        <pc:chgData name="Serkan Susantez" userId="9d7d81f3-9146-4745-8c3c-a24ffadc3610" providerId="ADAL" clId="{D7D37EC6-E308-4A7D-AD09-5762348ED0D5}" dt="2020-08-24T13:55:07.920" v="619" actId="6549"/>
        <pc:sldMkLst>
          <pc:docMk/>
          <pc:sldMk cId="2074870057" sldId="356"/>
        </pc:sldMkLst>
        <pc:spChg chg="mod">
          <ac:chgData name="Serkan Susantez" userId="9d7d81f3-9146-4745-8c3c-a24ffadc3610" providerId="ADAL" clId="{D7D37EC6-E308-4A7D-AD09-5762348ED0D5}" dt="2020-08-24T13:54:59.086" v="617"/>
          <ac:spMkLst>
            <pc:docMk/>
            <pc:sldMk cId="2074870057" sldId="356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3:55:07.920" v="619" actId="6549"/>
          <ac:spMkLst>
            <pc:docMk/>
            <pc:sldMk cId="2074870057" sldId="356"/>
            <ac:spMk id="3" creationId="{B697433F-BA58-4D75-B264-2602452AEE3E}"/>
          </ac:spMkLst>
        </pc:spChg>
        <pc:spChg chg="mod">
          <ac:chgData name="Serkan Susantez" userId="9d7d81f3-9146-4745-8c3c-a24ffadc3610" providerId="ADAL" clId="{D7D37EC6-E308-4A7D-AD09-5762348ED0D5}" dt="2020-08-24T13:54:52.535" v="616"/>
          <ac:spMkLst>
            <pc:docMk/>
            <pc:sldMk cId="2074870057" sldId="356"/>
            <ac:spMk id="8" creationId="{00000000-0000-0000-0000-000000000000}"/>
          </ac:spMkLst>
        </pc:spChg>
      </pc:sldChg>
      <pc:sldChg chg="addSp delSp modSp add mod">
        <pc:chgData name="Serkan Susantez" userId="9d7d81f3-9146-4745-8c3c-a24ffadc3610" providerId="ADAL" clId="{D7D37EC6-E308-4A7D-AD09-5762348ED0D5}" dt="2020-08-24T13:57:47.988" v="650" actId="6549"/>
        <pc:sldMkLst>
          <pc:docMk/>
          <pc:sldMk cId="756686411" sldId="357"/>
        </pc:sldMkLst>
        <pc:spChg chg="mod ord">
          <ac:chgData name="Serkan Susantez" userId="9d7d81f3-9146-4745-8c3c-a24ffadc3610" providerId="ADAL" clId="{D7D37EC6-E308-4A7D-AD09-5762348ED0D5}" dt="2020-08-24T13:57:18.026" v="643"/>
          <ac:spMkLst>
            <pc:docMk/>
            <pc:sldMk cId="756686411" sldId="357"/>
            <ac:spMk id="2" creationId="{41DCE188-53D3-4B66-8EE3-016ED92CE95C}"/>
          </ac:spMkLst>
        </pc:spChg>
        <pc:spChg chg="add del mod">
          <ac:chgData name="Serkan Susantez" userId="9d7d81f3-9146-4745-8c3c-a24ffadc3610" providerId="ADAL" clId="{D7D37EC6-E308-4A7D-AD09-5762348ED0D5}" dt="2020-08-24T13:57:16.815" v="641" actId="478"/>
          <ac:spMkLst>
            <pc:docMk/>
            <pc:sldMk cId="756686411" sldId="357"/>
            <ac:spMk id="3" creationId="{B697433F-BA58-4D75-B264-2602452AEE3E}"/>
          </ac:spMkLst>
        </pc:spChg>
        <pc:spChg chg="mod">
          <ac:chgData name="Serkan Susantez" userId="9d7d81f3-9146-4745-8c3c-a24ffadc3610" providerId="ADAL" clId="{D7D37EC6-E308-4A7D-AD09-5762348ED0D5}" dt="2020-08-24T13:57:47.988" v="650" actId="6549"/>
          <ac:spMkLst>
            <pc:docMk/>
            <pc:sldMk cId="756686411" sldId="357"/>
            <ac:spMk id="8" creationId="{00000000-0000-0000-0000-000000000000}"/>
          </ac:spMkLst>
        </pc:spChg>
        <pc:spChg chg="add del">
          <ac:chgData name="Serkan Susantez" userId="9d7d81f3-9146-4745-8c3c-a24ffadc3610" providerId="ADAL" clId="{D7D37EC6-E308-4A7D-AD09-5762348ED0D5}" dt="2020-08-24T13:57:28.823" v="645" actId="22"/>
          <ac:spMkLst>
            <pc:docMk/>
            <pc:sldMk cId="756686411" sldId="357"/>
            <ac:spMk id="13" creationId="{E9152D1D-4372-420F-A3B2-4ED4E13CCE3D}"/>
          </ac:spMkLst>
        </pc:spChg>
        <pc:picChg chg="add del mod">
          <ac:chgData name="Serkan Susantez" userId="9d7d81f3-9146-4745-8c3c-a24ffadc3610" providerId="ADAL" clId="{D7D37EC6-E308-4A7D-AD09-5762348ED0D5}" dt="2020-08-24T13:57:15.700" v="640" actId="478"/>
          <ac:picMkLst>
            <pc:docMk/>
            <pc:sldMk cId="756686411" sldId="357"/>
            <ac:picMk id="4" creationId="{14CA5E8E-9B07-4DB3-84A8-5E21C45FA913}"/>
          </ac:picMkLst>
        </pc:picChg>
      </pc:sldChg>
      <pc:sldChg chg="delSp modSp add mod">
        <pc:chgData name="Serkan Susantez" userId="9d7d81f3-9146-4745-8c3c-a24ffadc3610" providerId="ADAL" clId="{D7D37EC6-E308-4A7D-AD09-5762348ED0D5}" dt="2020-08-24T13:57:44.549" v="649"/>
        <pc:sldMkLst>
          <pc:docMk/>
          <pc:sldMk cId="2639204034" sldId="358"/>
        </pc:sldMkLst>
        <pc:spChg chg="mod">
          <ac:chgData name="Serkan Susantez" userId="9d7d81f3-9146-4745-8c3c-a24ffadc3610" providerId="ADAL" clId="{D7D37EC6-E308-4A7D-AD09-5762348ED0D5}" dt="2020-08-24T13:57:44.549" v="649"/>
          <ac:spMkLst>
            <pc:docMk/>
            <pc:sldMk cId="2639204034" sldId="358"/>
            <ac:spMk id="2" creationId="{41DCE188-53D3-4B66-8EE3-016ED92CE95C}"/>
          </ac:spMkLst>
        </pc:spChg>
        <pc:spChg chg="del">
          <ac:chgData name="Serkan Susantez" userId="9d7d81f3-9146-4745-8c3c-a24ffadc3610" providerId="ADAL" clId="{D7D37EC6-E308-4A7D-AD09-5762348ED0D5}" dt="2020-08-24T13:57:34.439" v="647" actId="478"/>
          <ac:spMkLst>
            <pc:docMk/>
            <pc:sldMk cId="2639204034" sldId="358"/>
            <ac:spMk id="3" creationId="{B697433F-BA58-4D75-B264-2602452AEE3E}"/>
          </ac:spMkLst>
        </pc:spChg>
        <pc:picChg chg="del">
          <ac:chgData name="Serkan Susantez" userId="9d7d81f3-9146-4745-8c3c-a24ffadc3610" providerId="ADAL" clId="{D7D37EC6-E308-4A7D-AD09-5762348ED0D5}" dt="2020-08-24T13:57:35" v="648" actId="478"/>
          <ac:picMkLst>
            <pc:docMk/>
            <pc:sldMk cId="2639204034" sldId="358"/>
            <ac:picMk id="4" creationId="{14CA5E8E-9B07-4DB3-84A8-5E21C45FA913}"/>
          </ac:picMkLst>
        </pc:picChg>
      </pc:sldChg>
      <pc:sldChg chg="addSp modSp add mod">
        <pc:chgData name="Serkan Susantez" userId="9d7d81f3-9146-4745-8c3c-a24ffadc3610" providerId="ADAL" clId="{D7D37EC6-E308-4A7D-AD09-5762348ED0D5}" dt="2020-08-26T06:48:45.712" v="1211" actId="20577"/>
        <pc:sldMkLst>
          <pc:docMk/>
          <pc:sldMk cId="654391092" sldId="359"/>
        </pc:sldMkLst>
        <pc:spChg chg="mod">
          <ac:chgData name="Serkan Susantez" userId="9d7d81f3-9146-4745-8c3c-a24ffadc3610" providerId="ADAL" clId="{D7D37EC6-E308-4A7D-AD09-5762348ED0D5}" dt="2020-08-24T13:58:37.671" v="652"/>
          <ac:spMkLst>
            <pc:docMk/>
            <pc:sldMk cId="654391092" sldId="359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4:00:01.243" v="667" actId="1036"/>
          <ac:spMkLst>
            <pc:docMk/>
            <pc:sldMk cId="654391092" sldId="359"/>
            <ac:spMk id="3" creationId="{B697433F-BA58-4D75-B264-2602452AEE3E}"/>
          </ac:spMkLst>
        </pc:spChg>
        <pc:spChg chg="add mod">
          <ac:chgData name="Serkan Susantez" userId="9d7d81f3-9146-4745-8c3c-a24ffadc3610" providerId="ADAL" clId="{D7D37EC6-E308-4A7D-AD09-5762348ED0D5}" dt="2020-08-26T06:48:45.712" v="1211" actId="20577"/>
          <ac:spMkLst>
            <pc:docMk/>
            <pc:sldMk cId="654391092" sldId="359"/>
            <ac:spMk id="4" creationId="{F5AA293F-8089-42AE-AF30-5EF161FF71F3}"/>
          </ac:spMkLst>
        </pc:spChg>
        <pc:spChg chg="mod">
          <ac:chgData name="Serkan Susantez" userId="9d7d81f3-9146-4745-8c3c-a24ffadc3610" providerId="ADAL" clId="{D7D37EC6-E308-4A7D-AD09-5762348ED0D5}" dt="2020-08-24T13:58:39.864" v="655" actId="20577"/>
          <ac:spMkLst>
            <pc:docMk/>
            <pc:sldMk cId="654391092" sldId="359"/>
            <ac:spMk id="8" creationId="{00000000-0000-0000-0000-000000000000}"/>
          </ac:spMkLst>
        </pc:spChg>
      </pc:sldChg>
      <pc:sldChg chg="addSp delSp modSp add mod">
        <pc:chgData name="Serkan Susantez" userId="9d7d81f3-9146-4745-8c3c-a24ffadc3610" providerId="ADAL" clId="{D7D37EC6-E308-4A7D-AD09-5762348ED0D5}" dt="2020-08-24T14:14:25.141" v="795" actId="478"/>
        <pc:sldMkLst>
          <pc:docMk/>
          <pc:sldMk cId="1303050594" sldId="360"/>
        </pc:sldMkLst>
        <pc:spChg chg="add del mod">
          <ac:chgData name="Serkan Susantez" userId="9d7d81f3-9146-4745-8c3c-a24ffadc3610" providerId="ADAL" clId="{D7D37EC6-E308-4A7D-AD09-5762348ED0D5}" dt="2020-08-24T14:14:24.765" v="794" actId="478"/>
          <ac:spMkLst>
            <pc:docMk/>
            <pc:sldMk cId="1303050594" sldId="360"/>
            <ac:spMk id="2" creationId="{41DCE188-53D3-4B66-8EE3-016ED92CE95C}"/>
          </ac:spMkLst>
        </pc:spChg>
        <pc:spChg chg="add del mod">
          <ac:chgData name="Serkan Susantez" userId="9d7d81f3-9146-4745-8c3c-a24ffadc3610" providerId="ADAL" clId="{D7D37EC6-E308-4A7D-AD09-5762348ED0D5}" dt="2020-08-24T14:14:25.141" v="795" actId="478"/>
          <ac:spMkLst>
            <pc:docMk/>
            <pc:sldMk cId="1303050594" sldId="360"/>
            <ac:spMk id="3" creationId="{B697433F-BA58-4D75-B264-2602452AEE3E}"/>
          </ac:spMkLst>
        </pc:spChg>
        <pc:spChg chg="del">
          <ac:chgData name="Serkan Susantez" userId="9d7d81f3-9146-4745-8c3c-a24ffadc3610" providerId="ADAL" clId="{D7D37EC6-E308-4A7D-AD09-5762348ED0D5}" dt="2020-08-24T14:00:32.533" v="671" actId="478"/>
          <ac:spMkLst>
            <pc:docMk/>
            <pc:sldMk cId="1303050594" sldId="360"/>
            <ac:spMk id="4" creationId="{F5AA293F-8089-42AE-AF30-5EF161FF71F3}"/>
          </ac:spMkLst>
        </pc:spChg>
        <pc:spChg chg="mod">
          <ac:chgData name="Serkan Susantez" userId="9d7d81f3-9146-4745-8c3c-a24ffadc3610" providerId="ADAL" clId="{D7D37EC6-E308-4A7D-AD09-5762348ED0D5}" dt="2020-08-24T14:00:20.059" v="669"/>
          <ac:spMkLst>
            <pc:docMk/>
            <pc:sldMk cId="1303050594" sldId="360"/>
            <ac:spMk id="8" creationId="{00000000-0000-0000-0000-000000000000}"/>
          </ac:spMkLst>
        </pc:spChg>
      </pc:sldChg>
      <pc:sldChg chg="add del">
        <pc:chgData name="Serkan Susantez" userId="9d7d81f3-9146-4745-8c3c-a24ffadc3610" providerId="ADAL" clId="{D7D37EC6-E308-4A7D-AD09-5762348ED0D5}" dt="2020-08-24T14:00:59.059" v="676" actId="47"/>
        <pc:sldMkLst>
          <pc:docMk/>
          <pc:sldMk cId="1325953165" sldId="361"/>
        </pc:sldMkLst>
      </pc:sldChg>
      <pc:sldChg chg="modSp add del mod">
        <pc:chgData name="Serkan Susantez" userId="9d7d81f3-9146-4745-8c3c-a24ffadc3610" providerId="ADAL" clId="{D7D37EC6-E308-4A7D-AD09-5762348ED0D5}" dt="2020-08-24T14:14:38.640" v="798" actId="47"/>
        <pc:sldMkLst>
          <pc:docMk/>
          <pc:sldMk cId="1376925103" sldId="361"/>
        </pc:sldMkLst>
        <pc:spChg chg="mod">
          <ac:chgData name="Serkan Susantez" userId="9d7d81f3-9146-4745-8c3c-a24ffadc3610" providerId="ADAL" clId="{D7D37EC6-E308-4A7D-AD09-5762348ED0D5}" dt="2020-08-24T14:14:26.308" v="796"/>
          <ac:spMkLst>
            <pc:docMk/>
            <pc:sldMk cId="1376925103" sldId="361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4T14:01:27.429" v="681"/>
          <ac:spMkLst>
            <pc:docMk/>
            <pc:sldMk cId="1376925103" sldId="361"/>
            <ac:spMk id="3" creationId="{B697433F-BA58-4D75-B264-2602452AEE3E}"/>
          </ac:spMkLst>
        </pc:spChg>
        <pc:spChg chg="mod">
          <ac:chgData name="Serkan Susantez" userId="9d7d81f3-9146-4745-8c3c-a24ffadc3610" providerId="ADAL" clId="{D7D37EC6-E308-4A7D-AD09-5762348ED0D5}" dt="2020-08-24T14:14:30.890" v="797"/>
          <ac:spMkLst>
            <pc:docMk/>
            <pc:sldMk cId="1376925103" sldId="361"/>
            <ac:spMk id="8" creationId="{00000000-0000-0000-0000-000000000000}"/>
          </ac:spMkLst>
        </pc:spChg>
      </pc:sldChg>
      <pc:sldChg chg="add">
        <pc:chgData name="Serkan Susantez" userId="9d7d81f3-9146-4745-8c3c-a24ffadc3610" providerId="ADAL" clId="{D7D37EC6-E308-4A7D-AD09-5762348ED0D5}" dt="2020-08-24T14:01:37.969" v="682"/>
        <pc:sldMkLst>
          <pc:docMk/>
          <pc:sldMk cId="120743835" sldId="362"/>
        </pc:sldMkLst>
      </pc:sldChg>
      <pc:sldChg chg="addSp delSp modSp add mod">
        <pc:chgData name="Serkan Susantez" userId="9d7d81f3-9146-4745-8c3c-a24ffadc3610" providerId="ADAL" clId="{D7D37EC6-E308-4A7D-AD09-5762348ED0D5}" dt="2020-08-26T06:49:18.212" v="1229" actId="20577"/>
        <pc:sldMkLst>
          <pc:docMk/>
          <pc:sldMk cId="3824466758" sldId="363"/>
        </pc:sldMkLst>
        <pc:spChg chg="mod">
          <ac:chgData name="Serkan Susantez" userId="9d7d81f3-9146-4745-8c3c-a24ffadc3610" providerId="ADAL" clId="{D7D37EC6-E308-4A7D-AD09-5762348ED0D5}" dt="2020-08-24T14:06:44.046" v="786" actId="1076"/>
          <ac:spMkLst>
            <pc:docMk/>
            <pc:sldMk cId="3824466758" sldId="363"/>
            <ac:spMk id="2" creationId="{41DCE188-53D3-4B66-8EE3-016ED92CE95C}"/>
          </ac:spMkLst>
        </pc:spChg>
        <pc:spChg chg="mod">
          <ac:chgData name="Serkan Susantez" userId="9d7d81f3-9146-4745-8c3c-a24ffadc3610" providerId="ADAL" clId="{D7D37EC6-E308-4A7D-AD09-5762348ED0D5}" dt="2020-08-26T06:48:57.433" v="1217" actId="20577"/>
          <ac:spMkLst>
            <pc:docMk/>
            <pc:sldMk cId="3824466758" sldId="363"/>
            <ac:spMk id="3" creationId="{B697433F-BA58-4D75-B264-2602452AEE3E}"/>
          </ac:spMkLst>
        </pc:spChg>
        <pc:spChg chg="add mod">
          <ac:chgData name="Serkan Susantez" userId="9d7d81f3-9146-4745-8c3c-a24ffadc3610" providerId="ADAL" clId="{D7D37EC6-E308-4A7D-AD09-5762348ED0D5}" dt="2020-08-26T06:49:18.212" v="1229" actId="20577"/>
          <ac:spMkLst>
            <pc:docMk/>
            <pc:sldMk cId="3824466758" sldId="363"/>
            <ac:spMk id="4" creationId="{0A4156EB-E681-4DC9-B1E1-71F8046422BE}"/>
          </ac:spMkLst>
        </pc:spChg>
        <pc:spChg chg="mod">
          <ac:chgData name="Serkan Susantez" userId="9d7d81f3-9146-4745-8c3c-a24ffadc3610" providerId="ADAL" clId="{D7D37EC6-E308-4A7D-AD09-5762348ED0D5}" dt="2020-08-24T14:02:34.783" v="684"/>
          <ac:spMkLst>
            <pc:docMk/>
            <pc:sldMk cId="3824466758" sldId="363"/>
            <ac:spMk id="8" creationId="{00000000-0000-0000-0000-000000000000}"/>
          </ac:spMkLst>
        </pc:spChg>
        <pc:spChg chg="add mod">
          <ac:chgData name="Serkan Susantez" userId="9d7d81f3-9146-4745-8c3c-a24ffadc3610" providerId="ADAL" clId="{D7D37EC6-E308-4A7D-AD09-5762348ED0D5}" dt="2020-08-24T14:05:54.835" v="767" actId="14100"/>
          <ac:spMkLst>
            <pc:docMk/>
            <pc:sldMk cId="3824466758" sldId="363"/>
            <ac:spMk id="13" creationId="{2F463712-B2EE-4A69-A357-F1A8F3AE42EC}"/>
          </ac:spMkLst>
        </pc:spChg>
        <pc:spChg chg="add mod">
          <ac:chgData name="Serkan Susantez" userId="9d7d81f3-9146-4745-8c3c-a24ffadc3610" providerId="ADAL" clId="{D7D37EC6-E308-4A7D-AD09-5762348ED0D5}" dt="2020-08-24T14:05:57.229" v="768" actId="14100"/>
          <ac:spMkLst>
            <pc:docMk/>
            <pc:sldMk cId="3824466758" sldId="363"/>
            <ac:spMk id="14" creationId="{BE608BFA-C3B3-4C1D-A8EF-6BF0EF209403}"/>
          </ac:spMkLst>
        </pc:spChg>
        <pc:cxnChg chg="add del">
          <ac:chgData name="Serkan Susantez" userId="9d7d81f3-9146-4745-8c3c-a24ffadc3610" providerId="ADAL" clId="{D7D37EC6-E308-4A7D-AD09-5762348ED0D5}" dt="2020-08-24T14:06:44.497" v="787" actId="478"/>
          <ac:cxnSpMkLst>
            <pc:docMk/>
            <pc:sldMk cId="3824466758" sldId="363"/>
            <ac:cxnSpMk id="9" creationId="{2F393F44-1C5A-4EE9-8E64-75F748119AE8}"/>
          </ac:cxnSpMkLst>
        </pc:cxnChg>
        <pc:cxnChg chg="add mod">
          <ac:chgData name="Serkan Susantez" userId="9d7d81f3-9146-4745-8c3c-a24ffadc3610" providerId="ADAL" clId="{D7D37EC6-E308-4A7D-AD09-5762348ED0D5}" dt="2020-08-24T14:05:35.997" v="763" actId="14100"/>
          <ac:cxnSpMkLst>
            <pc:docMk/>
            <pc:sldMk cId="3824466758" sldId="363"/>
            <ac:cxnSpMk id="15" creationId="{DC9379F1-3962-4515-BCD1-1256ACD1AB7A}"/>
          </ac:cxnSpMkLst>
        </pc:cxnChg>
        <pc:cxnChg chg="add mod">
          <ac:chgData name="Serkan Susantez" userId="9d7d81f3-9146-4745-8c3c-a24ffadc3610" providerId="ADAL" clId="{D7D37EC6-E308-4A7D-AD09-5762348ED0D5}" dt="2020-08-24T14:05:35.997" v="763" actId="14100"/>
          <ac:cxnSpMkLst>
            <pc:docMk/>
            <pc:sldMk cId="3824466758" sldId="363"/>
            <ac:cxnSpMk id="16" creationId="{6AEA0818-DAE5-45DC-861E-D0D2FC837CCE}"/>
          </ac:cxnSpMkLst>
        </pc:cxnChg>
        <pc:cxnChg chg="add del mod">
          <ac:chgData name="Serkan Susantez" userId="9d7d81f3-9146-4745-8c3c-a24ffadc3610" providerId="ADAL" clId="{D7D37EC6-E308-4A7D-AD09-5762348ED0D5}" dt="2020-08-24T14:06:21.671" v="783" actId="478"/>
          <ac:cxnSpMkLst>
            <pc:docMk/>
            <pc:sldMk cId="3824466758" sldId="363"/>
            <ac:cxnSpMk id="17" creationId="{85C3C9CA-D54D-43DE-987F-24CB38EFF271}"/>
          </ac:cxnSpMkLst>
        </pc:cxnChg>
      </pc:sldChg>
      <pc:sldChg chg="addSp delSp modSp add mod modAnim">
        <pc:chgData name="Serkan Susantez" userId="9d7d81f3-9146-4745-8c3c-a24ffadc3610" providerId="ADAL" clId="{D7D37EC6-E308-4A7D-AD09-5762348ED0D5}" dt="2020-08-24T14:45:54.891" v="1196"/>
        <pc:sldMkLst>
          <pc:docMk/>
          <pc:sldMk cId="2621304745" sldId="364"/>
        </pc:sldMkLst>
        <pc:spChg chg="del">
          <ac:chgData name="Serkan Susantez" userId="9d7d81f3-9146-4745-8c3c-a24ffadc3610" providerId="ADAL" clId="{D7D37EC6-E308-4A7D-AD09-5762348ED0D5}" dt="2020-08-24T14:14:43.759" v="801" actId="478"/>
          <ac:spMkLst>
            <pc:docMk/>
            <pc:sldMk cId="2621304745" sldId="364"/>
            <ac:spMk id="2" creationId="{41DCE188-53D3-4B66-8EE3-016ED92CE95C}"/>
          </ac:spMkLst>
        </pc:spChg>
        <pc:spChg chg="del">
          <ac:chgData name="Serkan Susantez" userId="9d7d81f3-9146-4745-8c3c-a24ffadc3610" providerId="ADAL" clId="{D7D37EC6-E308-4A7D-AD09-5762348ED0D5}" dt="2020-08-24T14:14:42.635" v="800" actId="478"/>
          <ac:spMkLst>
            <pc:docMk/>
            <pc:sldMk cId="2621304745" sldId="364"/>
            <ac:spMk id="3" creationId="{B697433F-BA58-4D75-B264-2602452AEE3E}"/>
          </ac:spMkLst>
        </pc:spChg>
        <pc:spChg chg="add mod topLvl">
          <ac:chgData name="Serkan Susantez" userId="9d7d81f3-9146-4745-8c3c-a24ffadc3610" providerId="ADAL" clId="{D7D37EC6-E308-4A7D-AD09-5762348ED0D5}" dt="2020-08-24T14:31:15.545" v="955" actId="164"/>
          <ac:spMkLst>
            <pc:docMk/>
            <pc:sldMk cId="2621304745" sldId="364"/>
            <ac:spMk id="4" creationId="{C0FAA948-F60E-4059-B7FD-871876D81751}"/>
          </ac:spMkLst>
        </pc:spChg>
        <pc:spChg chg="add del mod topLvl">
          <ac:chgData name="Serkan Susantez" userId="9d7d81f3-9146-4745-8c3c-a24ffadc3610" providerId="ADAL" clId="{D7D37EC6-E308-4A7D-AD09-5762348ED0D5}" dt="2020-08-24T14:23:27.870" v="845" actId="478"/>
          <ac:spMkLst>
            <pc:docMk/>
            <pc:sldMk cId="2621304745" sldId="364"/>
            <ac:spMk id="5" creationId="{7A5FB770-777D-4AD4-81F1-1B572F2DE285}"/>
          </ac:spMkLst>
        </pc:spChg>
        <pc:spChg chg="add mod ord">
          <ac:chgData name="Serkan Susantez" userId="9d7d81f3-9146-4745-8c3c-a24ffadc3610" providerId="ADAL" clId="{D7D37EC6-E308-4A7D-AD09-5762348ED0D5}" dt="2020-08-24T14:31:39.768" v="978" actId="164"/>
          <ac:spMkLst>
            <pc:docMk/>
            <pc:sldMk cId="2621304745" sldId="364"/>
            <ac:spMk id="7" creationId="{EA3076BB-F634-42EA-984C-52601BA4CC67}"/>
          </ac:spMkLst>
        </pc:spChg>
        <pc:spChg chg="mod">
          <ac:chgData name="Serkan Susantez" userId="9d7d81f3-9146-4745-8c3c-a24ffadc3610" providerId="ADAL" clId="{D7D37EC6-E308-4A7D-AD09-5762348ED0D5}" dt="2020-08-24T14:18:29.452" v="840" actId="20577"/>
          <ac:spMkLst>
            <pc:docMk/>
            <pc:sldMk cId="2621304745" sldId="364"/>
            <ac:spMk id="8" creationId="{00000000-0000-0000-0000-000000000000}"/>
          </ac:spMkLst>
        </pc:spChg>
        <pc:spChg chg="add mod">
          <ac:chgData name="Serkan Susantez" userId="9d7d81f3-9146-4745-8c3c-a24ffadc3610" providerId="ADAL" clId="{D7D37EC6-E308-4A7D-AD09-5762348ED0D5}" dt="2020-08-24T14:43:46.527" v="1176" actId="20577"/>
          <ac:spMkLst>
            <pc:docMk/>
            <pc:sldMk cId="2621304745" sldId="364"/>
            <ac:spMk id="14" creationId="{3BFDE7AF-81B7-46AF-923A-1751EC5FB09F}"/>
          </ac:spMkLst>
        </pc:spChg>
        <pc:spChg chg="add mod">
          <ac:chgData name="Serkan Susantez" userId="9d7d81f3-9146-4745-8c3c-a24ffadc3610" providerId="ADAL" clId="{D7D37EC6-E308-4A7D-AD09-5762348ED0D5}" dt="2020-08-24T14:31:15.545" v="955" actId="164"/>
          <ac:spMkLst>
            <pc:docMk/>
            <pc:sldMk cId="2621304745" sldId="364"/>
            <ac:spMk id="15" creationId="{4106FA1E-D230-48B8-81A1-284BD0E36C73}"/>
          </ac:spMkLst>
        </pc:spChg>
        <pc:spChg chg="mod topLvl">
          <ac:chgData name="Serkan Susantez" userId="9d7d81f3-9146-4745-8c3c-a24ffadc3610" providerId="ADAL" clId="{D7D37EC6-E308-4A7D-AD09-5762348ED0D5}" dt="2020-08-24T14:34:37.994" v="1136" actId="164"/>
          <ac:spMkLst>
            <pc:docMk/>
            <pc:sldMk cId="2621304745" sldId="364"/>
            <ac:spMk id="20" creationId="{41BF2D41-E5FC-4B1A-84B5-2E62EF931256}"/>
          </ac:spMkLst>
        </pc:spChg>
        <pc:spChg chg="mod">
          <ac:chgData name="Serkan Susantez" userId="9d7d81f3-9146-4745-8c3c-a24ffadc3610" providerId="ADAL" clId="{D7D37EC6-E308-4A7D-AD09-5762348ED0D5}" dt="2020-08-24T14:32:39.469" v="1087" actId="313"/>
          <ac:spMkLst>
            <pc:docMk/>
            <pc:sldMk cId="2621304745" sldId="364"/>
            <ac:spMk id="22" creationId="{5CA4E1E7-1EB2-42BE-A4BD-EDBADD3EBDF9}"/>
          </ac:spMkLst>
        </pc:spChg>
        <pc:spChg chg="mod">
          <ac:chgData name="Serkan Susantez" userId="9d7d81f3-9146-4745-8c3c-a24ffadc3610" providerId="ADAL" clId="{D7D37EC6-E308-4A7D-AD09-5762348ED0D5}" dt="2020-08-24T14:32:28.254" v="1083" actId="165"/>
          <ac:spMkLst>
            <pc:docMk/>
            <pc:sldMk cId="2621304745" sldId="364"/>
            <ac:spMk id="23" creationId="{74BBF33A-C09A-494E-BC1C-1F0BF87FE07D}"/>
          </ac:spMkLst>
        </pc:spChg>
        <pc:spChg chg="del mod">
          <ac:chgData name="Serkan Susantez" userId="9d7d81f3-9146-4745-8c3c-a24ffadc3610" providerId="ADAL" clId="{D7D37EC6-E308-4A7D-AD09-5762348ED0D5}" dt="2020-08-24T14:32:23.866" v="1082" actId="478"/>
          <ac:spMkLst>
            <pc:docMk/>
            <pc:sldMk cId="2621304745" sldId="364"/>
            <ac:spMk id="24" creationId="{BB307D4E-8C36-4B75-B6EB-DE60B1FD7361}"/>
          </ac:spMkLst>
        </pc:spChg>
        <pc:spChg chg="add mod">
          <ac:chgData name="Serkan Susantez" userId="9d7d81f3-9146-4745-8c3c-a24ffadc3610" providerId="ADAL" clId="{D7D37EC6-E308-4A7D-AD09-5762348ED0D5}" dt="2020-08-24T14:34:37.994" v="1136" actId="164"/>
          <ac:spMkLst>
            <pc:docMk/>
            <pc:sldMk cId="2621304745" sldId="364"/>
            <ac:spMk id="26" creationId="{DC4C6F4F-98AB-409E-ABE0-CFBEE974088D}"/>
          </ac:spMkLst>
        </pc:spChg>
        <pc:spChg chg="add mod">
          <ac:chgData name="Serkan Susantez" userId="9d7d81f3-9146-4745-8c3c-a24ffadc3610" providerId="ADAL" clId="{D7D37EC6-E308-4A7D-AD09-5762348ED0D5}" dt="2020-08-24T14:34:37.994" v="1136" actId="164"/>
          <ac:spMkLst>
            <pc:docMk/>
            <pc:sldMk cId="2621304745" sldId="364"/>
            <ac:spMk id="27" creationId="{4AFAA18C-9893-42CC-AA51-886CB0A30E7B}"/>
          </ac:spMkLst>
        </pc:spChg>
        <pc:spChg chg="add mod">
          <ac:chgData name="Serkan Susantez" userId="9d7d81f3-9146-4745-8c3c-a24ffadc3610" providerId="ADAL" clId="{D7D37EC6-E308-4A7D-AD09-5762348ED0D5}" dt="2020-08-24T14:34:37.994" v="1136" actId="164"/>
          <ac:spMkLst>
            <pc:docMk/>
            <pc:sldMk cId="2621304745" sldId="364"/>
            <ac:spMk id="28" creationId="{F974D890-F2B0-485D-B715-4FE0D98B860D}"/>
          </ac:spMkLst>
        </pc:spChg>
        <pc:grpChg chg="add del mod">
          <ac:chgData name="Serkan Susantez" userId="9d7d81f3-9146-4745-8c3c-a24ffadc3610" providerId="ADAL" clId="{D7D37EC6-E308-4A7D-AD09-5762348ED0D5}" dt="2020-08-24T14:23:25.431" v="844" actId="165"/>
          <ac:grpSpMkLst>
            <pc:docMk/>
            <pc:sldMk cId="2621304745" sldId="364"/>
            <ac:grpSpMk id="6" creationId="{A5711391-31EC-4916-B6A2-841CD758D018}"/>
          </ac:grpSpMkLst>
        </pc:grpChg>
        <pc:grpChg chg="add mod">
          <ac:chgData name="Serkan Susantez" userId="9d7d81f3-9146-4745-8c3c-a24ffadc3610" providerId="ADAL" clId="{D7D37EC6-E308-4A7D-AD09-5762348ED0D5}" dt="2020-08-24T14:31:39.768" v="978" actId="164"/>
          <ac:grpSpMkLst>
            <pc:docMk/>
            <pc:sldMk cId="2621304745" sldId="364"/>
            <ac:grpSpMk id="17" creationId="{E1625F81-D940-44AD-84DA-E108CEDBE257}"/>
          </ac:grpSpMkLst>
        </pc:grpChg>
        <pc:grpChg chg="add mod">
          <ac:chgData name="Serkan Susantez" userId="9d7d81f3-9146-4745-8c3c-a24ffadc3610" providerId="ADAL" clId="{D7D37EC6-E308-4A7D-AD09-5762348ED0D5}" dt="2020-08-24T14:34:37.994" v="1136" actId="164"/>
          <ac:grpSpMkLst>
            <pc:docMk/>
            <pc:sldMk cId="2621304745" sldId="364"/>
            <ac:grpSpMk id="18" creationId="{43F0A879-C414-429E-B6C7-C435DA0D0E7A}"/>
          </ac:grpSpMkLst>
        </pc:grpChg>
        <pc:grpChg chg="add del mod">
          <ac:chgData name="Serkan Susantez" userId="9d7d81f3-9146-4745-8c3c-a24ffadc3610" providerId="ADAL" clId="{D7D37EC6-E308-4A7D-AD09-5762348ED0D5}" dt="2020-08-24T14:32:28.254" v="1083" actId="165"/>
          <ac:grpSpMkLst>
            <pc:docMk/>
            <pc:sldMk cId="2621304745" sldId="364"/>
            <ac:grpSpMk id="19" creationId="{568C7241-6468-4EE9-804A-DAC23FFF8EDD}"/>
          </ac:grpSpMkLst>
        </pc:grpChg>
        <pc:grpChg chg="mod topLvl">
          <ac:chgData name="Serkan Susantez" userId="9d7d81f3-9146-4745-8c3c-a24ffadc3610" providerId="ADAL" clId="{D7D37EC6-E308-4A7D-AD09-5762348ED0D5}" dt="2020-08-24T14:34:37.994" v="1136" actId="164"/>
          <ac:grpSpMkLst>
            <pc:docMk/>
            <pc:sldMk cId="2621304745" sldId="364"/>
            <ac:grpSpMk id="21" creationId="{A7ACA008-57BB-42D0-BE11-3397FDC9148D}"/>
          </ac:grpSpMkLst>
        </pc:grpChg>
        <pc:grpChg chg="add mod">
          <ac:chgData name="Serkan Susantez" userId="9d7d81f3-9146-4745-8c3c-a24ffadc3610" providerId="ADAL" clId="{D7D37EC6-E308-4A7D-AD09-5762348ED0D5}" dt="2020-08-24T14:34:43.204" v="1137" actId="1076"/>
          <ac:grpSpMkLst>
            <pc:docMk/>
            <pc:sldMk cId="2621304745" sldId="364"/>
            <ac:grpSpMk id="29" creationId="{F5CA0ED1-1308-4C01-9D92-FEA91E17B764}"/>
          </ac:grpSpMkLst>
        </pc:grpChg>
        <pc:picChg chg="add mod">
          <ac:chgData name="Serkan Susantez" userId="9d7d81f3-9146-4745-8c3c-a24ffadc3610" providerId="ADAL" clId="{D7D37EC6-E308-4A7D-AD09-5762348ED0D5}" dt="2020-08-24T14:45:01.222" v="1187" actId="1076"/>
          <ac:picMkLst>
            <pc:docMk/>
            <pc:sldMk cId="2621304745" sldId="364"/>
            <ac:picMk id="32" creationId="{BEECFED2-5954-42B2-A44F-A4413E1823A2}"/>
          </ac:picMkLst>
        </pc:picChg>
        <pc:picChg chg="add del mod">
          <ac:chgData name="Serkan Susantez" userId="9d7d81f3-9146-4745-8c3c-a24ffadc3610" providerId="ADAL" clId="{D7D37EC6-E308-4A7D-AD09-5762348ED0D5}" dt="2020-08-24T14:42:43.060" v="1154" actId="478"/>
          <ac:picMkLst>
            <pc:docMk/>
            <pc:sldMk cId="2621304745" sldId="364"/>
            <ac:picMk id="35" creationId="{D205B533-1990-4781-9769-8FEF98A35137}"/>
          </ac:picMkLst>
        </pc:picChg>
        <pc:picChg chg="add del mod">
          <ac:chgData name="Serkan Susantez" userId="9d7d81f3-9146-4745-8c3c-a24ffadc3610" providerId="ADAL" clId="{D7D37EC6-E308-4A7D-AD09-5762348ED0D5}" dt="2020-08-24T14:42:43.618" v="1155" actId="478"/>
          <ac:picMkLst>
            <pc:docMk/>
            <pc:sldMk cId="2621304745" sldId="364"/>
            <ac:picMk id="38" creationId="{9AF53A44-4E7F-41BA-9FBA-D1897B520E64}"/>
          </ac:picMkLst>
        </pc:picChg>
        <pc:picChg chg="add del mod">
          <ac:chgData name="Serkan Susantez" userId="9d7d81f3-9146-4745-8c3c-a24ffadc3610" providerId="ADAL" clId="{D7D37EC6-E308-4A7D-AD09-5762348ED0D5}" dt="2020-08-24T14:45:03.240" v="1188" actId="478"/>
          <ac:picMkLst>
            <pc:docMk/>
            <pc:sldMk cId="2621304745" sldId="364"/>
            <ac:picMk id="41" creationId="{5445423A-8F62-48FF-8452-F8F6854285BB}"/>
          </ac:picMkLst>
        </pc:picChg>
        <pc:picChg chg="add mod">
          <ac:chgData name="Serkan Susantez" userId="9d7d81f3-9146-4745-8c3c-a24ffadc3610" providerId="ADAL" clId="{D7D37EC6-E308-4A7D-AD09-5762348ED0D5}" dt="2020-08-24T14:39:58.788" v="1151" actId="1076"/>
          <ac:picMkLst>
            <pc:docMk/>
            <pc:sldMk cId="2621304745" sldId="364"/>
            <ac:picMk id="42" creationId="{C134A382-32E5-4BBD-BE85-6CCD3B2F3784}"/>
          </ac:picMkLst>
        </pc:picChg>
        <pc:picChg chg="add mod">
          <ac:chgData name="Serkan Susantez" userId="9d7d81f3-9146-4745-8c3c-a24ffadc3610" providerId="ADAL" clId="{D7D37EC6-E308-4A7D-AD09-5762348ED0D5}" dt="2020-08-24T14:44:56.472" v="1186" actId="1076"/>
          <ac:picMkLst>
            <pc:docMk/>
            <pc:sldMk cId="2621304745" sldId="364"/>
            <ac:picMk id="44" creationId="{A104F5A6-E100-4F31-B6DA-CF56A1681A9E}"/>
          </ac:picMkLst>
        </pc:picChg>
        <pc:picChg chg="add mod">
          <ac:chgData name="Serkan Susantez" userId="9d7d81f3-9146-4745-8c3c-a24ffadc3610" providerId="ADAL" clId="{D7D37EC6-E308-4A7D-AD09-5762348ED0D5}" dt="2020-08-24T14:44:42.525" v="1183" actId="1038"/>
          <ac:picMkLst>
            <pc:docMk/>
            <pc:sldMk cId="2621304745" sldId="364"/>
            <ac:picMk id="46" creationId="{0EC86372-4A87-4764-8E5C-84B4E47754EF}"/>
          </ac:picMkLst>
        </pc:picChg>
        <pc:picChg chg="add mod">
          <ac:chgData name="Serkan Susantez" userId="9d7d81f3-9146-4745-8c3c-a24ffadc3610" providerId="ADAL" clId="{D7D37EC6-E308-4A7D-AD09-5762348ED0D5}" dt="2020-08-24T14:44:47.565" v="1184" actId="1076"/>
          <ac:picMkLst>
            <pc:docMk/>
            <pc:sldMk cId="2621304745" sldId="364"/>
            <ac:picMk id="47" creationId="{E03E30DF-E11A-48C9-B9CB-8B624667B313}"/>
          </ac:picMkLst>
        </pc:picChg>
        <pc:picChg chg="add del mod">
          <ac:chgData name="Serkan Susantez" userId="9d7d81f3-9146-4745-8c3c-a24ffadc3610" providerId="ADAL" clId="{D7D37EC6-E308-4A7D-AD09-5762348ED0D5}" dt="2020-08-24T14:43:37.136" v="1162" actId="478"/>
          <ac:picMkLst>
            <pc:docMk/>
            <pc:sldMk cId="2621304745" sldId="364"/>
            <ac:picMk id="48" creationId="{2490649B-0323-4EC6-A008-DD3125E027B4}"/>
          </ac:picMkLst>
        </pc:picChg>
        <pc:picChg chg="add mod">
          <ac:chgData name="Serkan Susantez" userId="9d7d81f3-9146-4745-8c3c-a24ffadc3610" providerId="ADAL" clId="{D7D37EC6-E308-4A7D-AD09-5762348ED0D5}" dt="2020-08-24T14:39:35.215" v="1148" actId="1076"/>
          <ac:picMkLst>
            <pc:docMk/>
            <pc:sldMk cId="2621304745" sldId="364"/>
            <ac:picMk id="1026" creationId="{4C4008F6-24AD-4965-9512-B8811914747E}"/>
          </ac:picMkLst>
        </pc:picChg>
        <pc:picChg chg="add mod">
          <ac:chgData name="Serkan Susantez" userId="9d7d81f3-9146-4745-8c3c-a24ffadc3610" providerId="ADAL" clId="{D7D37EC6-E308-4A7D-AD09-5762348ED0D5}" dt="2020-08-24T14:44:51.645" v="1185" actId="1076"/>
          <ac:picMkLst>
            <pc:docMk/>
            <pc:sldMk cId="2621304745" sldId="364"/>
            <ac:picMk id="1028" creationId="{FD246B9B-6396-4891-8007-902A184ACE18}"/>
          </ac:picMkLst>
        </pc:picChg>
      </pc:sldChg>
      <pc:sldMasterChg chg="addSldLayout delSldLayout modSldLayout">
        <pc:chgData name="Serkan Susantez" userId="9d7d81f3-9146-4745-8c3c-a24ffadc3610" providerId="ADAL" clId="{D7D37EC6-E308-4A7D-AD09-5762348ED0D5}" dt="2020-08-24T14:00:59.059" v="676" actId="47"/>
        <pc:sldMasterMkLst>
          <pc:docMk/>
          <pc:sldMasterMk cId="1868463010" sldId="2147483648"/>
        </pc:sldMasterMkLst>
        <pc:sldLayoutChg chg="del">
          <pc:chgData name="Serkan Susantez" userId="9d7d81f3-9146-4745-8c3c-a24ffadc3610" providerId="ADAL" clId="{D7D37EC6-E308-4A7D-AD09-5762348ED0D5}" dt="2020-08-24T13:00:24.184" v="346" actId="47"/>
          <pc:sldLayoutMkLst>
            <pc:docMk/>
            <pc:sldMasterMk cId="1868463010" sldId="2147483648"/>
            <pc:sldLayoutMk cId="896527845" sldId="2147483661"/>
          </pc:sldLayoutMkLst>
        </pc:sldLayoutChg>
        <pc:sldLayoutChg chg="del">
          <pc:chgData name="Serkan Susantez" userId="9d7d81f3-9146-4745-8c3c-a24ffadc3610" providerId="ADAL" clId="{D7D37EC6-E308-4A7D-AD09-5762348ED0D5}" dt="2020-08-24T14:00:59.059" v="676" actId="47"/>
          <pc:sldLayoutMkLst>
            <pc:docMk/>
            <pc:sldMasterMk cId="1868463010" sldId="2147483648"/>
            <pc:sldLayoutMk cId="2988954587" sldId="2147483661"/>
          </pc:sldLayoutMkLst>
        </pc:sldLayoutChg>
        <pc:sldLayoutChg chg="new del mod">
          <pc:chgData name="Serkan Susantez" userId="9d7d81f3-9146-4745-8c3c-a24ffadc3610" providerId="ADAL" clId="{D7D37EC6-E308-4A7D-AD09-5762348ED0D5}" dt="2020-08-24T13:41:13.259" v="460" actId="11236"/>
          <pc:sldLayoutMkLst>
            <pc:docMk/>
            <pc:sldMasterMk cId="1868463010" sldId="2147483648"/>
            <pc:sldLayoutMk cId="3804162126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E6715-4409-144B-A41F-C9C7D202E036}" type="datetimeFigureOut"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C4D67-EBD3-044B-B792-E8D4D3DF27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C4D67-EBD3-044B-B792-E8D4D3DF27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325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035D-56DB-D0C6-09FE-6AE79850A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47920-B25B-B1D2-47DF-D6D668B4D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1BF7C-6A9F-C0D4-0C61-6F714AA36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 (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kısaca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K8s),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konteynerleştirilmiş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yönetmek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geliştirilmiş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kaynaklı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platformdur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bağımsız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taşınabilir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getirerek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altyapıdan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bağımsız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çalışabilmelerini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konteynerlerin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ölçeklenmesini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dağıtımını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otomatikleştirir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DevOps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süreçlerinde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hız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esneklik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taşınabilirlik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önemlidir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ihtiyaçları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karşılayarak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uygulamaların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kolayca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taşınabilmesini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çok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sayıda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kolayca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yönetmek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güçlü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araç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böylece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DevOps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ekipleri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altyapı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yerine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teslimata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odaklanabilir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talebine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göre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İyileştirme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Hatalı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değiştirerek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hizmet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sürekliliği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DevOps’un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taşlarından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otomasyonu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destekler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böylece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dağıtılabilir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izlenebilir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ölçeklendirilebilir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DevOps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ekipleri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hızlı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yazılımları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dağıtabilir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yönetebilir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0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35F1-9443-6670-80CE-7746B16A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945A7-CD2A-268B-DCC4-05C39F982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5248CC-F582-DDA1-C9E1-4A312F03A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Öncelikle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perspektifinden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alacağız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öğrenmeye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vakit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ayırmalısınız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çalıştırdığını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alt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inceleyeceğiz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Kubernetes’deki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kavramlarına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giriş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yapacağız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Birçok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konteynerin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olabileceği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konuşacağız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Docker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volume’larıyla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çalıştıysanız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konseptin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işlediğini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(persistent volumes),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talepleri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(persistent volume claims)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kavramları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inceleyeceğiz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anahtar-değer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çiftleri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konularına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değineceğiz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taşlarını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getirip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fazlasını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içeren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çalıştıracağız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9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61A93-8E91-33AF-3FAB-F755A4F4A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2D3D9-FCE9-345B-505A-F831215CB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09CB2-DBB1-4DEB-A54C-1B6E2F7F2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84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CD25-C3F9-DE08-D41D-C8E5B778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31F65-02BF-B0D4-4777-AE88DB190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5E454-E6E6-9516-CF18-81D21869F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Diyelim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dengeleyici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(load balancer)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kurdunuz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dengeleyici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nodelra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sanallaştırılmış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fiziksel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yönleniyor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sunucularda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çalışıyor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başlarda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gayet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iyi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başınıza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kurabilirsiniz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birkaçı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çökerse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müdahale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edeceksiniz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izleyebilecek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çalıştırabilecek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başınıza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yapmaya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birçok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çıkabilir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biraz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derinleştirip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inceleyeceğiz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Diyelim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ki,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makinenizde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Docker Compose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çalıştırıyorsunuz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sunucunuz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API’lere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bulunuyor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ardından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veritabanlarına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Redis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önbellek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sunucusuna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erişiyor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bileşenleri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var. Peki,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yöneteceksiniz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Docker Compose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oldukça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iyi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çözüm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gayet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iyi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üretim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yönetiriz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güncelleriz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Docker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Compose’u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üretim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kullanabiliriz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aslında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ortamlara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yönelik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tasarlanmamıştır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Üretim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ölçeklendirmemiz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çökerse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iyileştirme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karmaşık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gereksinimler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Docker Compose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yetersiz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Öyleyse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uygulamamızı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paketleyip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bırakabilsek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güzel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mıydı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Container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uğraşmak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zorunda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kalmasak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uygulamadaki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tekil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hata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noktalarını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kaldırsak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ölçeklendirsek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uygulamayı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durdurmadan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güncelleyebilsek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harika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mıydı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İlerleyen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bölümlerde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gerçekleştirebileceğimizden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"deployments"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bahsedeceğiz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kapsayıcıların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bile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birbiriyle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kurmasını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sağlayan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güçlü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altyapısına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ihtiyacımız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Bunun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seçeneklerine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duyabiliriz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37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97526-15E2-D22E-2CA7-8371DCDB2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5B658-CF82-AA90-4B5C-91A11A555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4C7DB-8969-5DEB-5DD2-B77A1101A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80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Orkestra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şefi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müziği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iyi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hangi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çalgının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zaman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çalması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gerektiğini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müzisyeni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Müzisyenlerden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hastalanırsa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bakış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düşünürseniz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C4D67-EBD3-044B-B792-E8D4D3DF27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7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7BBAC-D030-31BE-9DB8-16145333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448F0-B4E6-4520-5313-881E6283B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DA60E-8185-E1A7-03C1-FBB15FEC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DBF3-C457-1273-275A-49685C4C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E6A491-C880-6018-DD39-C7ED2945F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26C80-A6AE-7C2A-3A3C-34BEA4F16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mantığına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baktığımızda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ana node (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master node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ana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operasyonun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patronu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dediğimiz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worker nodes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fiziksel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sanal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nodular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gelerek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cluster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8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6C022-586A-C609-2E06-A7DB3B6E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5ADB9-CFFC-81E6-ADD5-3304C3C37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B107B-EEA0-C385-62D5-1718889E0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Pod </a:t>
            </a:r>
            <a:r>
              <a:rPr lang="en-US" b="1" dirty="0" err="1"/>
              <a:t>Nedir</a:t>
            </a:r>
            <a:r>
              <a:rPr lang="en-US" b="1" dirty="0"/>
              <a:t>?</a:t>
            </a:r>
            <a:r>
              <a:rPr lang="en-US" dirty="0"/>
              <a:t>: Pod, Kubernetes </a:t>
            </a:r>
            <a:r>
              <a:rPr lang="en-US" dirty="0" err="1"/>
              <a:t>uygulamalarının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yürütme</a:t>
            </a:r>
            <a:r>
              <a:rPr lang="en-US" dirty="0"/>
              <a:t> </a:t>
            </a:r>
            <a:r>
              <a:rPr lang="en-US" dirty="0" err="1"/>
              <a:t>birimidir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Kubernetes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modelinde</a:t>
            </a:r>
            <a:r>
              <a:rPr lang="en-US" dirty="0"/>
              <a:t> </a:t>
            </a:r>
            <a:r>
              <a:rPr lang="en-US" dirty="0" err="1"/>
              <a:t>oluşturduğunuz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dağıttığınız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birimdir</a:t>
            </a:r>
            <a:r>
              <a:rPr lang="en-US" dirty="0"/>
              <a:t>. </a:t>
            </a:r>
            <a:r>
              <a:rPr lang="en-US" dirty="0" err="1"/>
              <a:t>Kubernetes'i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Lego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düşünürsek</a:t>
            </a:r>
            <a:r>
              <a:rPr lang="en-US" dirty="0"/>
              <a:t>,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</a:t>
            </a:r>
            <a:r>
              <a:rPr lang="en-US" dirty="0" err="1"/>
              <a:t>taşı</a:t>
            </a:r>
            <a:r>
              <a:rPr lang="en-US" dirty="0"/>
              <a:t> </a:t>
            </a:r>
            <a:r>
              <a:rPr lang="en-US" dirty="0" err="1"/>
              <a:t>Pod'lardır</a:t>
            </a:r>
            <a:r>
              <a:rPr lang="en-US" dirty="0"/>
              <a:t>. </a:t>
            </a:r>
            <a:r>
              <a:rPr lang="en-US" dirty="0" err="1"/>
              <a:t>Podlar</a:t>
            </a:r>
            <a:r>
              <a:rPr lang="en-US" dirty="0"/>
              <a:t> </a:t>
            </a:r>
            <a:r>
              <a:rPr lang="en-US" dirty="0" err="1"/>
              <a:t>container'ları</a:t>
            </a:r>
            <a:r>
              <a:rPr lang="en-US" dirty="0"/>
              <a:t> </a:t>
            </a:r>
            <a:r>
              <a:rPr lang="en-US" dirty="0" err="1"/>
              <a:t>çalıştırır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Pod’da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container </a:t>
            </a:r>
            <a:r>
              <a:rPr lang="en-US" dirty="0" err="1"/>
              <a:t>olabilir</a:t>
            </a:r>
            <a:r>
              <a:rPr lang="en-US" dirty="0"/>
              <a:t>.</a:t>
            </a:r>
          </a:p>
          <a:p>
            <a:r>
              <a:rPr lang="en-US" b="1" dirty="0"/>
              <a:t>Pod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Uygulama</a:t>
            </a:r>
            <a:r>
              <a:rPr lang="en-US" b="1" dirty="0"/>
              <a:t> </a:t>
            </a:r>
            <a:r>
              <a:rPr lang="en-US" b="1" dirty="0" err="1"/>
              <a:t>Parçaları</a:t>
            </a:r>
            <a:r>
              <a:rPr lang="en-US" dirty="0"/>
              <a:t>: </a:t>
            </a:r>
            <a:r>
              <a:rPr lang="en-US" dirty="0" err="1"/>
              <a:t>Pod’ları</a:t>
            </a:r>
            <a:r>
              <a:rPr lang="en-US" dirty="0"/>
              <a:t>, </a:t>
            </a:r>
            <a:r>
              <a:rPr lang="en-US" dirty="0" err="1"/>
              <a:t>uygulamanızın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parçalarını</a:t>
            </a:r>
            <a:r>
              <a:rPr lang="en-US" dirty="0"/>
              <a:t> organize </a:t>
            </a:r>
            <a:r>
              <a:rPr lang="en-US" dirty="0" err="1"/>
              <a:t>etme</a:t>
            </a:r>
            <a:r>
              <a:rPr lang="en-US" dirty="0"/>
              <a:t> </a:t>
            </a:r>
            <a:r>
              <a:rPr lang="en-US" dirty="0" err="1"/>
              <a:t>aracı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düşünebilirsiniz</a:t>
            </a:r>
            <a:r>
              <a:rPr lang="en-US" dirty="0"/>
              <a:t>. </a:t>
            </a:r>
            <a:r>
              <a:rPr lang="en-US" dirty="0" err="1"/>
              <a:t>Çoğunlukla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container </a:t>
            </a:r>
            <a:r>
              <a:rPr lang="en-US" dirty="0" err="1"/>
              <a:t>bulunur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web </a:t>
            </a:r>
            <a:r>
              <a:rPr lang="en-US" dirty="0" err="1"/>
              <a:t>sunucusu</a:t>
            </a:r>
            <a:r>
              <a:rPr lang="en-US" dirty="0"/>
              <a:t>, </a:t>
            </a:r>
            <a:r>
              <a:rPr lang="en-US" dirty="0" err="1"/>
              <a:t>önbellek</a:t>
            </a:r>
            <a:r>
              <a:rPr lang="en-US" dirty="0"/>
              <a:t> </a:t>
            </a:r>
            <a:r>
              <a:rPr lang="en-US" dirty="0" err="1"/>
              <a:t>sunucusu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API’lerin</a:t>
            </a:r>
            <a:r>
              <a:rPr lang="en-US" dirty="0"/>
              <a:t> her </a:t>
            </a:r>
            <a:r>
              <a:rPr lang="en-US" dirty="0" err="1"/>
              <a:t>birini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planlamak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</a:p>
          <a:p>
            <a:r>
              <a:rPr lang="en-US" b="1" dirty="0" err="1"/>
              <a:t>Pod’un</a:t>
            </a:r>
            <a:r>
              <a:rPr lang="en-US" b="1" dirty="0"/>
              <a:t> </a:t>
            </a:r>
            <a:r>
              <a:rPr lang="en-US" b="1" dirty="0" err="1"/>
              <a:t>Özellikleri</a:t>
            </a:r>
            <a:r>
              <a:rPr lang="en-US" dirty="0"/>
              <a:t>: </a:t>
            </a:r>
            <a:r>
              <a:rPr lang="en-US" dirty="0" err="1"/>
              <a:t>Pod'ların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IP </a:t>
            </a:r>
            <a:r>
              <a:rPr lang="en-US" dirty="0" err="1"/>
              <a:t>adresi</a:t>
            </a:r>
            <a:r>
              <a:rPr lang="en-US" dirty="0"/>
              <a:t>, </a:t>
            </a:r>
            <a:r>
              <a:rPr lang="en-US" dirty="0" err="1"/>
              <a:t>bellek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hacimleri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Bu </a:t>
            </a:r>
            <a:r>
              <a:rPr lang="en-US" dirty="0" err="1"/>
              <a:t>özellikler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container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paylaşılabilir</a:t>
            </a:r>
            <a:r>
              <a:rPr lang="en-US" dirty="0"/>
              <a:t>. </a:t>
            </a:r>
            <a:r>
              <a:rPr lang="en-US" dirty="0" err="1"/>
              <a:t>Podlar</a:t>
            </a:r>
            <a:r>
              <a:rPr lang="en-US" dirty="0"/>
              <a:t> </a:t>
            </a:r>
            <a:r>
              <a:rPr lang="en-US" dirty="0" err="1"/>
              <a:t>yatay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düğüm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ölçeklendirilebilir</a:t>
            </a:r>
            <a:r>
              <a:rPr lang="en-US" dirty="0"/>
              <a:t>. </a:t>
            </a:r>
            <a:r>
              <a:rPr lang="en-US" dirty="0" err="1"/>
              <a:t>Ancak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öldüğünde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gelmez</a:t>
            </a:r>
            <a:r>
              <a:rPr lang="en-US" dirty="0"/>
              <a:t>; Kubernetes, </a:t>
            </a:r>
            <a:r>
              <a:rPr lang="en-US" dirty="0" err="1"/>
              <a:t>sağlıksız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gördüğünde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kaldırıp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sağlıklı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oluşturur</a:t>
            </a:r>
            <a:r>
              <a:rPr lang="en-US" dirty="0"/>
              <a:t>.</a:t>
            </a:r>
          </a:p>
          <a:p>
            <a:r>
              <a:rPr lang="en-US" b="1" dirty="0" err="1"/>
              <a:t>Kopyalar</a:t>
            </a:r>
            <a:r>
              <a:rPr lang="en-US" b="1" dirty="0"/>
              <a:t> (Replicas)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Yük</a:t>
            </a:r>
            <a:r>
              <a:rPr lang="en-US" b="1" dirty="0"/>
              <a:t> </a:t>
            </a:r>
            <a:r>
              <a:rPr lang="en-US" b="1" dirty="0" err="1"/>
              <a:t>Dengeleme</a:t>
            </a:r>
            <a:r>
              <a:rPr lang="en-US" dirty="0"/>
              <a:t>: </a:t>
            </a:r>
            <a:r>
              <a:rPr lang="en-US" dirty="0" err="1"/>
              <a:t>Pod’ları</a:t>
            </a:r>
            <a:r>
              <a:rPr lang="en-US" dirty="0"/>
              <a:t> </a:t>
            </a:r>
            <a:r>
              <a:rPr lang="en-US" dirty="0" err="1"/>
              <a:t>yatay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ölçeklendirmek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kopyalar</a:t>
            </a:r>
            <a:r>
              <a:rPr lang="en-US" dirty="0"/>
              <a:t> (replicas) </a:t>
            </a:r>
            <a:r>
              <a:rPr lang="en-US" dirty="0" err="1"/>
              <a:t>oluşturabilirsiniz</a:t>
            </a:r>
            <a:r>
              <a:rPr lang="en-US" dirty="0"/>
              <a:t>. Bu </a:t>
            </a:r>
            <a:r>
              <a:rPr lang="en-US" dirty="0" err="1"/>
              <a:t>kopyalar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Pod’un</a:t>
            </a:r>
            <a:r>
              <a:rPr lang="en-US" dirty="0"/>
              <a:t> </a:t>
            </a:r>
            <a:r>
              <a:rPr lang="en-US" dirty="0" err="1"/>
              <a:t>klonlarıdır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Kubernetes,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dengelemesi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 </a:t>
            </a:r>
            <a:r>
              <a:rPr lang="en-US" dirty="0" err="1"/>
              <a:t>Sağlıksız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Pod </a:t>
            </a:r>
            <a:r>
              <a:rPr lang="en-US" dirty="0" err="1"/>
              <a:t>algılandığında</a:t>
            </a:r>
            <a:r>
              <a:rPr lang="en-US" dirty="0"/>
              <a:t> Kubernetes,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kaldırır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sağlıklı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kopyasını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81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42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9548E-1429-6EB4-BA56-BF1754B7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54DC8-A460-C5B2-AE1E-8AEF525CA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2FA3-B69E-9D52-B8EE-A074DA1AA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aslında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ürünü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taşıyan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kutu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düşünülebilir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mağazadan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kutu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aldığınızda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kutuyu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çalıştırmazsınız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ürünü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kullanırsınız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tam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böyle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İstediğiniz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kadar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burada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yatay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devreye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Yani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kişiyi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koruyan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uzay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giysisi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Uzay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giysisinin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kişiyle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kurarız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Uzaydayken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onlara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doğrudan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ulaşamayız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aracılığıyla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kurmamız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Bunun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uydu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teknolojiler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aracılığıyla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kişinin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hayati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ulaşmak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sağladığı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donanım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arayüzler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hareket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uzay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giysisinin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tıpkı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11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30446-9CB9-A44A-CC75-B7AE4DB2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C68BF-0593-2D0F-9660-6F3E849FE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B6EA8-E227-217B-6A94-B574356C3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başlarına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olamazlar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Kubernetes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onları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destekleyen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bileşenler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gereklidir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Kubernetes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kümesinde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container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birçok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dağıtmak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vardır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İşte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burada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 sets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devreye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Ayrıca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aralarında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kurmasını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 Services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kaynaklar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düzgün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dağıtıldığından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çalıştığından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içlerindeki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sağlıklı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olduğundan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olmamızı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çok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fazlasını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gerçekleştirir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28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C861A-B982-7F48-A4D1-65044D18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B23C6-534F-89D4-7ACD-E2EDE57EB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DA5E8-9E40-764A-BB42-680A06A13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 (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sanal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makine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düşünebileceğimiz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Master Node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worker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etcd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store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kümemiz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hakkında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izlenmesi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tutan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veritabanı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düşünülebilir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Controller Manager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Scheduler (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Zamanlayıcı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controller manager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bileşen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scheduler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aracılığıyla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Scheduler,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zaman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başlatılacağı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kapatılacağı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kararları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DevOps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yöneticileri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satırı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gönderirler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master’a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istekler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göndermek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araçtır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YAML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JSON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formatında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meta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sunucusuna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gönderilir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API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sunucusu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RESTful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Kubelet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kümeye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kaydeden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küçük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kubelet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master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 Runtime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container runtime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vardır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Kube-proxy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-proxy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bileşen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her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benzersiz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bahsedilen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hizmetlerle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(services)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entegre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taşları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unsurlardır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Şimdi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açısından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faydalarına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senaryolarına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geçmeden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kendimize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soruyu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sormalıyız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“Buna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var?” Bir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üretim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ilgilenmiyorum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kullanıyorsam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zaten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çalıştıracak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birçok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seçenek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mevcut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yüzden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duyduğumuzu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sorgulamak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bakış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mantıklı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09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E9EF-61C2-9367-373C-27AB5D50B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688D6-5A81-F942-3A1D-5F5A9AC5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9D1C-27AF-1A74-CC8D-FB79BCFAC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1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DBF7C-61FE-C4EB-CC82-91670AD08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810AC-7A1D-72A5-3854-6319CF26E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095D1-B957-55C7-4B84-E79C569F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85EC-1D17-B8E7-E578-E2D7D1AE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0897D-9298-95F9-8499-7D86EDBA5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4229D-2E71-B79C-7BA5-12C77D3DB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5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960E-7AE6-0ADB-5AF9-92CFC0DB2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27BB0-7269-B7DC-D5F7-D7EEA8670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204BB-B47D-A2B3-4857-2B8B4B3FC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26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4BC2-2792-A3CE-38E5-E87BCDB4A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727F5-D966-EE7F-B05C-09BAB2B24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A5DC7-0277-157E-3FD9-0B0BE076B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15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3092E-668B-1FD9-75C4-798ABF0CB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37669-E88F-E87D-3FB7-411DA4B44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32AFB-D8E9-525E-56B5-D76449E89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17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EF5BD-F357-5153-8C56-A2F147CA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F557D-42E2-C724-8A94-1DA7F1718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E9134-5276-0961-6A0D-5252E52C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647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F4889-7563-B99D-753F-318921D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85846-8829-F38B-A316-01277A01D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BD6C2E-43E4-4ABA-922A-B85432664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modülde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dağıtımlar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 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kopya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konularına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bakacağız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Şimdiye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kadar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hakkında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oldukça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edindik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çalıştırdığınızda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herhangi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silinir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kapanırsa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başlatacak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mekanizma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yoktur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başlatılabilir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silinirse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gelmez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55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8198B-99F0-BB6A-610B-E251C7DB8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76BBE-6DCF-971D-8761-B25E42780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CFEF2-FB0C-0786-A950-4E5E2B6D1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7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285E-EE5C-5B4D-923A-00F163123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1CD6D-9610-02E9-02C2-5316ABAD0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956EF-B033-ADA4-D9C5-28EF73C7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17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2F78-2ED5-BFB4-57AF-CA13506A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C4A72-A4BE-2033-6B56-3BAC886BF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EA5E26-F17C-905A-D32E-99AFAC2D7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Sorunlar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Tek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oluşturduğunuzda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herhangi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silinir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kapanırsa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getirecek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yoktur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başlatılabilir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kendisi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silinirse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gelmez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burada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deployments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devreye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Nedir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deklaratif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tutmak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sağlıksız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yenisiyle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değiştirmek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işlevleri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sayısının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belirlenen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düzeyde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kalmasını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yatay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ölçeklemeyi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destekler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Nedir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Deployment,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ReplicaSets’in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üst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seviyesinde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saran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yapıdır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Deployment,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güncellenmesi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ek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avantajlar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evriminde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çıkmış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ardından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gelmiştir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getirmiştir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Yatay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Ölçekleme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Hata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Toleransı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belirtilen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sayısının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kalmasını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5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istiyorsanız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düşerse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ReplicaSets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sayıyı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sayede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hata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toleransı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(Zero-Downtime Updates)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güncelleyebilmenizi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Geleneksel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yöntemlerde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çevrimdışı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Kubernetes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kesintilerin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önüne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geçilebilir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 Alma (Rollback)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İşlevi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dönme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işlevi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dağıttığınızda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çıkarsa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yapabilirsiniz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07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CD432-F89E-7F48-6A79-58E864BA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BBB25-746A-07B6-E1E2-FC8CA8FC7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01B388-F262-9FDF-094E-FA058227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58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D306E-5EF4-A3C7-4716-6634E805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E098C-A69F-5671-73B4-CE948B0A5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2B11C-D070-4AF5-4853-CE403FFC6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Geleneksel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yöntemlerde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güncellendiğinde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durdurup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container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gerekiyordu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kısa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yaşanabiliyordu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deployment’ları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sürümünü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durdurmadan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sürümüne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yapmanıza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olanak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deneyim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Rolling Update (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Varsayılan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başlarken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aşamalı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kapatılır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Her yeni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hazır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silinir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yenilenene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kadar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yaşamasını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12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383B-4538-5026-21F7-EABFCC0B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0C821-9748-2E75-6022-2ED14EF4C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8E0E7-24CE-C9E5-F8AA-B943F8926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Blue-Green Deployment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edildikten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yönlendirilir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Canary Deployment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çok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miktarda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yönlendirilir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küçük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grubu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test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edildikten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aktarılabilir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A/B Testing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grupları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çalıştırılır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değerlendirilir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Rollback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sorun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yaşanırsa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dönülebilir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Rolling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Update’in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Şekli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v1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sürümünde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pod’unuz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varsayalım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Rolling update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başladığında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ilk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v2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sürümünde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oluşturulur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hazır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eski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podlardan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kapatılır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İşlem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sürüme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geçene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kadar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 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apply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YAML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dosyanızdaki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apply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komutuyla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uyguladığınızda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Kubernetes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güncellemeleri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kesintisiz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kodunuzu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desteklemek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yazmanıza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yoktur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Kubernetes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halleder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3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AD683-2FCE-C5B2-93FC-B84636AB2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10B5F-F569-301A-1970-624895C9C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3AB16-DA9C-0784-CAA5-8AC2426C8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oldukları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güvenmemiz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mümkün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96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8AEF-E255-6F61-868A-D0809EB0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0ADC9-87C7-C220-DF39-1CEA66F1E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B618C-38A8-DF53-A9A7-2B57345F6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02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64EE-DF0A-2BF4-945A-6C95C4D5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CC13E-1570-5242-9004-C8005295F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31606-519C-D34A-7F16-23824BA11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frontend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backend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ulaştığını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düşünelim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Peki,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değişirse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kesintiye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uğrayabilir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Cevap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oldukça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güvenemeyiz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yüzden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ihtiyacımız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var.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noktası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sağlayarak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Bazı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uzun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başlatılmaları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planlanmaları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durumunda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büyük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olasılıkla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alacaklardır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mümkün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değildir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yatay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ölçeklendirilebilir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eklendiğinde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diğer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önemli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nokta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yalnızca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planlandıktan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belirlenmesidir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Yani,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istemci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önceden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bilemez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da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adresine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dayalı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doğrudan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zorlaştırır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güvenilmez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2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Class list a min of 5 expectations and what they aim to learn at the end of the course.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984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CD270-FC27-CB9D-CB57-256D10C78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A2403-2E7B-9D4F-89E9-F4A255F5C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61B62-CADF-8081-A50E-2D8628784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amacı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soyutlamaktır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arkalarındaki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pod'larla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kuracaklarını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bilirler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Etiketleme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(Labels)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birleştirmek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my-app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etiketiyle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tanımlanmış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bağlanabilir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kalırken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plandaki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değişse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bile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bunu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yerleşik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mekanizmasına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sahiptir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kapanır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açılırsa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öğrenir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yapmaya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Kube-proxy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Sanal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Worker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-proxy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sanal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Layer 4 (TCP/IP)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sürekliliğini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geçici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değildir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çünkü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erişilmesi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noktadır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Endpoints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endpoints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endpoints,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köprü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işlevi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görür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Sonuç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pod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değişkenliğini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soyutlayarak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sürekli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33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861AB-92D2-470F-4D31-648D75B4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CFC36-F4C1-15B8-C2E2-042C9701A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0643A-17AD-D48E-3066-C14695613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Eğer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yapılacaksa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yönlendirileceği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oluşturmanız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Servis,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arkadaki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IP’lerle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ilgilenir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6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CEAE-A750-9AF2-A81A-FDFB6663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EB873-6F06-C81E-08F0-861FDAE9B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388427-B970-0DEA-F842-6093BB18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Etiketlerle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Kurma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Servis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iki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frontend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olduğunu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varsayalım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ilişkilendiren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önemli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faktördür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Servis, frontend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etiketine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sahip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kurarak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yapıdaki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yönetimini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üstlenir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İletişim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frontend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pod’larının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grubuyla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pod’larıyla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geçmesi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gerektiğinde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yine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aracılığıyla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sağlanır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backend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ilgili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backend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pod’larını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ilişkilendirir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Kubernetes’te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kritik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oynar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Etiketler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sayesinde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arasındaki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ölçeklenebilir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çağrılarda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dengelemesi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birden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fazla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ilişkilendirildiğinde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bağlantıları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dışarıdan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geldiğinde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ilk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birinci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yönlendirilir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sonraki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ikinci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sırayla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devam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süreç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arka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yönetilir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Tarayıcı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Tarayıcılar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aynı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bağlantıyı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tekrar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tekrar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sunucuya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ulaşır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Kubernetes,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bağlantıyı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koruyarak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isteklerin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aynı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yönlendirilmesini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ilgili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kapandığında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planlanır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yeni pod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bağlantıyı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yönetmeye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devam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eder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7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1D95-BA95-5061-624D-C2A78BD3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3D0B6-0D6C-1306-5558-7B68E7C7E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146BC-5C60-D1F2-79FA-0654434C8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Kubernetes'te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türlerini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bilmeniz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Servis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türlerine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geldiğimizde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3 ana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İlki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varsayılan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ClusterIP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'dir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dahili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adresleriyle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kurmasını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dahili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İkinci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NodePort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’tur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düğümün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kullanırız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çağrılabilecek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port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ayarlarız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Üçüncü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LoadBalancer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önüne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yerleştirilir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çağrı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sonunda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ulaşmak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ClusterIP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Durumu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uygundur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yalnızca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kümesi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diğer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 Zaman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sadece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diğer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kullanılacaksa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mikroservis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mimarisinde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arasında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iletişim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gerekiyorsa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Avantajları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Varsayılan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dışarıya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kapalıdır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Kaynak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tüketimi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verimlidir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çünkü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ek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gerekmez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NodePort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Durumu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dışarıdan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gerektiren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basit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çözüm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uygundur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tür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node’larının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belirlenen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port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 Zaman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geliştirme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ortamlarında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tam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dengeleyiciye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yoksa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İstemci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sayısı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dışarıdan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port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sınırlı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olacaksa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Avantajları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kurulum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node’un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IP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adresi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port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Dezavantajları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portlarla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sınırlıdır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açısından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riskli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çünkü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doğrudan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node’ların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portlarını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sınırlıdır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geniş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çapta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trafiği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idare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etmek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olmayabilir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LoadBalancer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Durumu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ortamlarında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tercih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Kubernetes,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sağlayıcısının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sunduğu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dengeleyiciyi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uygulamayı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 Zaman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prodüksiyon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çalışıyorsa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yüksek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kullanılabilirlik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özellikler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isteniyorsa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dünyaya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sağlanması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gerektiğinde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müşteri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kullanıcıların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doğrudan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erişeceği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Avantajları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böylece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trafiği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eşit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dağıtır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sağlayıcısının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sunduğu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dengeleyiciyle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otomatik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ölçeklenebilirlik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güvenilirlik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sunar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Dezavantajları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gerektirir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AWS, Azure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Google Cloud).</a:t>
            </a:r>
          </a:p>
          <a:p>
            <a:pPr marL="685800" marR="0"/>
            <a:r>
              <a:rPr lang="en-US" dirty="0">
                <a:effectLst/>
              </a:rPr>
              <a:t>Bulut </a:t>
            </a:r>
            <a:r>
              <a:rPr lang="en-US" dirty="0" err="1">
                <a:effectLst/>
              </a:rPr>
              <a:t>sağlayıcısına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bağlı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olduğundan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maliyetler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yükselebilir</a:t>
            </a:r>
            <a:r>
              <a:rPr lang="en-US" dirty="0">
                <a:effectLst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93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D287-658B-6A3C-7D1D-EAB090CCD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06FF1-B84F-F1FB-34E8-AE68BB28D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ACC20-4802-00CD-23AC-6B43A9BC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37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8B8A-E8A1-F275-C863-DEDDBCCB7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0107BC-5C3B-C0F8-1731-1FC2B2A0D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E0863-6BBE-6ACE-FA91-7FCCD93AE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Kapsayıcılarla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çalışırken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sıkça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gündeme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gelen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konulardan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depolamadır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Bir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kapsayıcı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(container)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çöktüğünde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erişilemez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hale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gelir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Peki,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veriyi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durumu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saklamamız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gerektiğinde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yaparız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698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CC915-2704-41E1-E1AD-395D076A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A014E-BED3-3C12-B9ED-C70EA1CEE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FB062-F763-0985-F60B-B10984C2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Depolamanın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Kavramları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Depolamanın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prensiplerini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açıklayacağız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Volumes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Docker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çalıştıysanız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aşina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olabileceğiniz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volumes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kavramını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alacağız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 Volumes </a:t>
            </a:r>
            <a:r>
              <a:rPr lang="en-US" sz="18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Persistent Volume Claims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Veri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kalıcılığını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sağlayan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kapsayıcı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çöktüğünde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bile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mümkün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kılan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yapılarından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bahsedeceğiz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Storage Classes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Persistent volumes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claims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birlikte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kullanılabilen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sınıflarını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inceleyeceğiz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modülde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kapsayıcılar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yapılarını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araya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getirerek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veriyi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paylaşmak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volume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yapıları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kullanabileceğini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öğreneceğiz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EBE1-C18F-E1E0-E467-4630D3B21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571B4-9910-507F-D24D-D3CDB4B51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5CDDC-97A3-5C10-EF59-ACC4D3024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82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7257-64F4-9B73-EEBC-F72F3D706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FAAF2-AD0E-F0F4-D5CE-B9F73B86F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974F3-CF95-0DD1-B225-8C80FFD36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(PV)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PersistentVolumeClaim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(PVC)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kavramlarının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detayları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çalıştıkları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hakkında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açıklama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Hacim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kümesi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geçerli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birimidir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ayarlanır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bağımsız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yaşam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döngüsüne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sahiptir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tarafından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ayarlanan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PV,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yerel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Pod’un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hangi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olmaksızın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nedenle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planlanan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bile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PersistentVolumeClaim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Kalıcı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Hacim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Talebi)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PV’ye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taleptir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PVC, pod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deployment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PV’ye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Yönetici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PV’yi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ayarladıktan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sonra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pod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nesnesi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PVC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birimine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Adımları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Kaynağı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İlk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adımda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kaynağı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NFS,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üçüncü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parti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seçeneği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oluşturulur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PV,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API’ye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kaydedilir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PersistentVolumeClaim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PV’ye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PVC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oluşturulur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PVC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PV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Kubernetes, PVC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PV’yi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birbirine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böylece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28600" marR="0"/>
            <a:r>
              <a:rPr lang="en-US" b="1" dirty="0" err="1">
                <a:effectLst/>
              </a:rPr>
              <a:t>PVC’yi</a:t>
            </a:r>
            <a:r>
              <a:rPr lang="en-US" b="1" dirty="0">
                <a:effectLst/>
              </a:rPr>
              <a:t> Pod </a:t>
            </a:r>
            <a:r>
              <a:rPr lang="en-US" b="1" dirty="0" err="1">
                <a:effectLst/>
              </a:rPr>
              <a:t>veya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Deployment’a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Bağlama</a:t>
            </a:r>
            <a:r>
              <a:rPr lang="en-US" dirty="0">
                <a:effectLst/>
              </a:rPr>
              <a:t>: Son </a:t>
            </a:r>
            <a:r>
              <a:rPr lang="en-US" dirty="0" err="1">
                <a:effectLst/>
              </a:rPr>
              <a:t>adımda</a:t>
            </a:r>
            <a:r>
              <a:rPr lang="en-US" dirty="0">
                <a:effectLst/>
              </a:rPr>
              <a:t>, pod </a:t>
            </a:r>
            <a:r>
              <a:rPr lang="en-US" dirty="0" err="1">
                <a:effectLst/>
              </a:rPr>
              <a:t>veya</a:t>
            </a:r>
            <a:r>
              <a:rPr lang="en-US" dirty="0">
                <a:effectLst/>
              </a:rPr>
              <a:t> deployment </a:t>
            </a:r>
            <a:r>
              <a:rPr lang="en-US" dirty="0" err="1">
                <a:effectLst/>
              </a:rPr>
              <a:t>şablonu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içinde</a:t>
            </a:r>
            <a:r>
              <a:rPr lang="en-US" dirty="0">
                <a:effectLst/>
              </a:rPr>
              <a:t> PVC </a:t>
            </a:r>
            <a:r>
              <a:rPr lang="en-US" dirty="0" err="1">
                <a:effectLst/>
              </a:rPr>
              <a:t>tanımlanır</a:t>
            </a:r>
            <a:r>
              <a:rPr lang="en-US" dirty="0">
                <a:effectLst/>
              </a:rPr>
              <a:t>. Bu </a:t>
            </a:r>
            <a:r>
              <a:rPr lang="en-US" dirty="0" err="1">
                <a:effectLst/>
              </a:rPr>
              <a:t>sayede</a:t>
            </a:r>
            <a:r>
              <a:rPr lang="en-US" dirty="0">
                <a:effectLst/>
              </a:rPr>
              <a:t> pod, </a:t>
            </a:r>
            <a:r>
              <a:rPr lang="en-US" dirty="0" err="1">
                <a:effectLst/>
              </a:rPr>
              <a:t>depolama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birimine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okuma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yazma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erişimi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sağlar</a:t>
            </a:r>
            <a:r>
              <a:rPr lang="en-US" dirty="0">
                <a:effectLst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51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B9BD-652F-E520-1549-B94C9265C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E89C8-5C51-0302-F034-B5E651DAD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1352A-A9DA-9468-DD48-8C184C01E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89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Class list a min of 5 expectations and what they aim to learn at the end of the course.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737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F652F-4FF3-F2EE-CC52-10FAEC2A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B91DD-8D61-6ADA-26E8-033C44FFB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0FB6D2-26D6-E2E2-AB58-3028A3E90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73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93436-2EB1-773C-FB7B-5DC42F3C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50087-52B8-2E17-E764-663E06B4C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0356F-6CD0-03D5-6C14-7159AAC8A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13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7062-B07A-1C45-E2F8-445C544A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EA2B1E-C3F3-248F-7143-452D358F5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31529-F5DA-5876-7AE2-3836C9F57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İlk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container'lara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Pod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container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başka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ölçeklendiğinde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yeniden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planlandığında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bile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yayılmış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yönetimini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kolaylaştırır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ConfigMap’in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Ayrıntıları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Enjekte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Her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duyulur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uygulamanızdaki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bölüm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erişmek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zorundadır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Ancak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herhangi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yerde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çalıştırılabilir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zorlaştırır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durumlarda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devreye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Depolama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Seçenekleri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komutuyla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YAML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saklayabilirsiniz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içeriği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kaydedilir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Satırında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Literal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Değerler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kubectl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komut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satırı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hızlıca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ekleyebilirsiniz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Manifest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YAML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dosyası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manifest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oluşturabilir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çiftlerini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tanımlayabilirsiniz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Pod,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Volume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sistemine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erişerek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dosyadaki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değerleri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okuyabilirsiniz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yöntemi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ConfigMap’in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erişilebileceğini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ayrıntılı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göstereceğim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ConfigMap'in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çalıştığını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kullanılabileceğini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anlamanız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temel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giriş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niteliğindedir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53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01469-830A-6FDF-F199-02EFB66A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69E13-043D-8A08-F7F0-90F797442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281E6-5636-E500-9DE2-9F0B0DFCA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41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3132-B782-78E7-4CDB-1A2F552B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9CD1C-0112-4110-1643-6F9DE0074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1C2A5-C330-D054-72AA-BE65FD8F9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82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361D-0C8D-84E5-7E7D-5FD6128E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CFF32-8B67-7679-A537-9A43D9B65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132FE6-38DB-145F-FCFD-D41D007D4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İşte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Kubernetes’te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yönetebileceğinize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önemli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Nedir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Secrets,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Kubernetes'te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küçük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miktarda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veriyi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örneğin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şifreler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tokenler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sertifikalar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saklayan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nesnedir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Kubernetes,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pod’lara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pod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içindeki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container’lara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Amacı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Secrets,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container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görüntülerinde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dosyalarda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deployment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manifestlerinde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saklanmasını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önleyerek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güvenliği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artırır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Nasıl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Erişilir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Montaj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(Volume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Kullanarak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Secrets,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eklenebilir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Değişkenleri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Tıpkı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ConfigMap’lerde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olduğu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Secrets de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değişkenleri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aracılığıyla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erişilebilir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Özellikleri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yalnızca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Secrets’a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ihtiyaç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pod'ların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bulunduğu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bilgiyi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İhtiyaç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duymayan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erişemez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Bu,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saldırı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yüzeyini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azaltır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Secrets,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düğümde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tmpfs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üzerinde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saklanır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diske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yazılmaz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92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C0DE2-9FF3-3C14-B361-0BA2A572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1B0DD-754F-9553-4136-E7D08CCF9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FBDEA-4198-31C7-5799-FCE03998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Ne Zaman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Olmayan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Veritabanı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bağlantı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URL'si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(production, development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Sıkça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Değişmeyen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Ayarlar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ConfigMap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genellikle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sabit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veya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nadiren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değişen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uygundur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Davranışını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Değiştirmek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Çalışma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ortamında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uygulamanın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davranışını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değiştirmek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farklı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sağlar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Örnek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DATABASE_HOST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olmayan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yapılandırma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Secret Ne Zaman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Hassas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Parolalar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API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şifreleme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anahtarları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belirteçleri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gibi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bilgileri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saklamak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kullanılır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Yüksek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Güvenlik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Gerektiren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Durumlar</a:t>
            </a:r>
            <a:r>
              <a:rPr lang="en-US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İçin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Hassas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bilgiler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Kubernetes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içinde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base64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kodlanmış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saklanır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Ek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olarak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Kubernetes'in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güvenlik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özellikleriyle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Secret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sıkı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denetim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altındadır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1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Kısıtlaması</a:t>
            </a:r>
            <a:r>
              <a:rPr lang="en-U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Gereken</a:t>
            </a:r>
            <a:r>
              <a:rPr lang="en-US" sz="11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Durumlarda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Secret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objeleri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yetkisiz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erişimi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önlemek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için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rol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tabanlı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erişim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kontrolleri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(RBAC)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ile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daha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güvenli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bir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şekilde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yapılandırılabilir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804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6A42-B447-3251-4E34-90B080978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93D8C-2049-9551-95B6-0AC1BA707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B5EE7-D7FC-4A37-CFBB-6665411D0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653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535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kaniko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tarafından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geliştirilmiş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container image build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tooludur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daemon a access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olmadan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yapar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serverless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şekilde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yapması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sebebiyle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management ı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çok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kolaydır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kullanmadan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kaniko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image build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etmemize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yarıyor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çoğu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production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ortamı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pipelinelarında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build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genelde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docker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sunucu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kullanıyor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yani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build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aşaması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docker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bağımlılığı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geleneksel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yapıda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docker daemon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node a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applicationın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buildini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aldırıp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ettirir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böylece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sonra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deploy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aşamasında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kullanabiliriz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bunu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yaparken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docker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çalışan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sunucuda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docker sock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yapar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/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sorunlarını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beraberinde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getiriyor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ayrıca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host a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ihtiyaç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duyması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sebebiyle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serverless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çözüm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sunmuyor</a:t>
            </a:r>
            <a:r>
              <a:rPr lang="en-US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5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3C3B37"/>
                </a:solidFill>
                <a:effectLst/>
                <a:latin typeface="sf pro text"/>
              </a:rPr>
              <a:t>This course will teach you the fundamentals of business process modelling.</a:t>
            </a:r>
          </a:p>
          <a:p>
            <a:pPr algn="l"/>
            <a:r>
              <a:rPr lang="en-GB" b="0" i="0" dirty="0">
                <a:solidFill>
                  <a:srgbClr val="3C3B37"/>
                </a:solidFill>
                <a:effectLst/>
                <a:latin typeface="sf pro text"/>
              </a:rPr>
              <a:t>The course starts with an overview of business process management, then dives into modelling techniques. The course wraps up with a detailed case study.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0543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18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406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44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C4D67-EBD3-044B-B792-E8D4D3DF27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81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96AAF-2F8D-DA22-EFE5-D5B8A9E4E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6652C-5FC9-C35C-1BEC-79BB62F76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3EA15-359F-180A-6F75-AE9BA0902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844A-D1EF-35A5-2021-19ABE820D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C4D67-EBD3-044B-B792-E8D4D3DF27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33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B326A-3F2D-3C4D-D085-B69FD5877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7D694-912B-5AA2-5D12-1CC43CFFA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E4440-5049-EC0F-3AAE-8B5898124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4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5E26-437A-E11C-8714-E817ADAC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48DA4-07A4-4336-133D-73C52E936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F0942-4BD5-43E0-BD72-2E971BBFD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8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9"/>
          <p:cNvSpPr>
            <a:spLocks noGrp="1"/>
          </p:cNvSpPr>
          <p:nvPr>
            <p:ph type="pic" idx="13"/>
          </p:nvPr>
        </p:nvSpPr>
        <p:spPr>
          <a:xfrm>
            <a:off x="0" y="-20444"/>
            <a:ext cx="12192000" cy="68988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tr-TR"/>
              <a:t>Drag picture to placeholder or click icon to add</a:t>
            </a:r>
            <a:endParaRPr/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2749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5FEB0C-1117-4726-A1E5-4A0D732F2F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432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3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1800" b="0" i="0" u="none" strike="noStrike" cap="none" spc="0" normalizeH="0" baseline="0">
                <a:ln>
                  <a:noFill/>
                </a:ln>
                <a:solidFill>
                  <a:srgbClr val="001847"/>
                </a:solidFill>
                <a:effectLst/>
                <a:uFillTx/>
                <a:latin typeface="Gilroy Light" panose="00000400000000000000" pitchFamily="50" charset="0"/>
                <a:ea typeface="+mn-ea"/>
                <a:cs typeface="+mn-cs"/>
                <a:sym typeface="Helvetica"/>
              </a:rPr>
              <a:t> 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1847"/>
              </a:solidFill>
              <a:effectLst/>
              <a:uFillTx/>
              <a:latin typeface="Gilroy Light" panose="00000400000000000000" pitchFamily="50" charset="0"/>
              <a:ea typeface="+mn-ea"/>
              <a:cs typeface="+mn-cs"/>
              <a:sym typeface="Helvetica"/>
            </a:endParaRP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33B3902-294C-47E5-80DA-B8BBD10EDD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391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33B3902-294C-47E5-80DA-B8BBD10ED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C9230D-30F8-4700-AF4A-F13E0A26DD1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93" y="192782"/>
            <a:ext cx="1955813" cy="1131773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F85CB571-95F1-41E8-8D00-3979C66FA9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541083" y="6480905"/>
            <a:ext cx="273471" cy="2616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Gilroy Light" panose="00000400000000000000" pitchFamily="50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90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userDrawn="1">
  <p:cSld name="Blank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7B2EDF27-894D-4003-B6F8-ED5D85E1BA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8690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7B2EDF27-894D-4003-B6F8-ED5D85E1BA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AF5424-0E58-4350-920B-91DBDEE488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E2484-2FEA-4761-A2DD-CFA2A926E47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5466E10-BD65-4809-B7BE-45AEDD705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74" y="2647801"/>
            <a:ext cx="5353051" cy="914400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6A3D608-A3D4-41BF-89B1-04EA55902154}"/>
              </a:ext>
            </a:extLst>
          </p:cNvPr>
          <p:cNvSpPr txBox="1">
            <a:spLocks/>
          </p:cNvSpPr>
          <p:nvPr userDrawn="1"/>
        </p:nvSpPr>
        <p:spPr>
          <a:xfrm>
            <a:off x="11541083" y="6480905"/>
            <a:ext cx="273471" cy="2616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>
              <a:defRPr sz="1100">
                <a:solidFill>
                  <a:schemeClr val="tx2">
                    <a:lumMod val="75000"/>
                  </a:schemeClr>
                </a:solidFill>
                <a:latin typeface="Gilroy Light" panose="00000400000000000000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86CB4B4D-7CA3-9044-876B-883B54F8677D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 lvl="0"/>
              <a:t>‹#›</a:t>
            </a:fld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A7285-6232-41DB-1774-F33BDB5DB69D}"/>
              </a:ext>
            </a:extLst>
          </p:cNvPr>
          <p:cNvSpPr txBox="1"/>
          <p:nvPr userDrawn="1"/>
        </p:nvSpPr>
        <p:spPr>
          <a:xfrm>
            <a:off x="1255136" y="302032"/>
            <a:ext cx="359626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tr-TR" sz="1100" noProof="0" dirty="0">
                <a:solidFill>
                  <a:schemeClr val="bg2">
                    <a:lumMod val="50000"/>
                  </a:schemeClr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Enterprise </a:t>
            </a:r>
            <a:r>
              <a:rPr lang="tr-TR" sz="1100" noProof="0" dirty="0" err="1">
                <a:solidFill>
                  <a:schemeClr val="bg2">
                    <a:lumMod val="50000"/>
                  </a:schemeClr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Technology</a:t>
            </a:r>
            <a:r>
              <a:rPr lang="tr-TR" sz="1100" noProof="0" dirty="0">
                <a:solidFill>
                  <a:schemeClr val="bg2">
                    <a:lumMod val="50000"/>
                  </a:schemeClr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 </a:t>
            </a:r>
            <a:r>
              <a:rPr lang="en-US" sz="1100" noProof="0" dirty="0">
                <a:solidFill>
                  <a:schemeClr val="bg2">
                    <a:lumMod val="50000"/>
                  </a:schemeClr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Architecture</a:t>
            </a:r>
            <a:r>
              <a:rPr lang="tr-TR" sz="1100" noProof="0" dirty="0">
                <a:solidFill>
                  <a:schemeClr val="bg2">
                    <a:lumMod val="50000"/>
                  </a:schemeClr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 Training</a:t>
            </a:r>
            <a:endParaRPr lang="en-US" sz="1100" noProof="0" dirty="0">
              <a:solidFill>
                <a:schemeClr val="bg2">
                  <a:lumMod val="50000"/>
                </a:schemeClr>
              </a:solidFill>
              <a:latin typeface="Gilroy Light" panose="00000400000000000000" pitchFamily="50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10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14500" y="1166207"/>
            <a:ext cx="1837997" cy="18379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26777" y="1166207"/>
            <a:ext cx="1837997" cy="18379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39052" y="1166207"/>
            <a:ext cx="1837997" cy="18379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1329" y="1166207"/>
            <a:ext cx="1837997" cy="18379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3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714500" y="3909409"/>
            <a:ext cx="1837997" cy="18379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26777" y="3909409"/>
            <a:ext cx="1837997" cy="18379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339052" y="3909409"/>
            <a:ext cx="1837997" cy="18379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651329" y="3909409"/>
            <a:ext cx="1837997" cy="18379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7B45EB-6779-4CD8-B201-520A7EA66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C78B6C-9F70-4B39-820D-3494CB9D27D3}"/>
              </a:ext>
            </a:extLst>
          </p:cNvPr>
          <p:cNvSpPr txBox="1"/>
          <p:nvPr userDrawn="1"/>
        </p:nvSpPr>
        <p:spPr>
          <a:xfrm>
            <a:off x="11459452" y="302032"/>
            <a:ext cx="36504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fld id="{86C5659A-6412-480D-91F8-288D8861DF3C}" type="slidenum">
              <a:rPr lang="tr-TR" sz="1100" smtClean="0">
                <a:solidFill>
                  <a:srgbClr val="000000"/>
                </a:solidFill>
                <a:latin typeface="Gilroy Light" panose="00000400000000000000" pitchFamily="50" charset="0"/>
                <a:ea typeface="Arial" charset="0"/>
                <a:cs typeface="Arial" charset="0"/>
              </a:rPr>
              <a:t>‹#›</a:t>
            </a:fld>
            <a:endParaRPr lang="en-US" sz="1100" dirty="0">
              <a:solidFill>
                <a:srgbClr val="000000"/>
              </a:solidFill>
              <a:latin typeface="Gilroy Light" panose="00000400000000000000" pitchFamily="50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100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7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3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EFFCC-7561-8046-8DB7-73C73F29AAFB}" type="datetimeFigureOut"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F7D65-A13D-4948-8182-1C8C06409A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6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Box 5"/>
          <p:cNvSpPr txBox="1"/>
          <p:nvPr/>
        </p:nvSpPr>
        <p:spPr>
          <a:xfrm>
            <a:off x="8739245" y="3996106"/>
            <a:ext cx="318117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3500" dirty="0">
                <a:solidFill>
                  <a:schemeClr val="bg1"/>
                </a:solidFill>
                <a:latin typeface="Gilroy" panose="00000500000000000000" pitchFamily="50" charset="0"/>
                <a:ea typeface="Gilroy-Medium ☞" charset="0"/>
                <a:cs typeface="Gilroy-Medium ☞" charset="0"/>
              </a:rPr>
              <a:t>DevOps Intermediate</a:t>
            </a:r>
            <a:endParaRPr lang="en-GB" sz="3500" dirty="0">
              <a:solidFill>
                <a:schemeClr val="bg1"/>
              </a:solidFill>
              <a:latin typeface="Gilroy" panose="00000500000000000000" pitchFamily="50" charset="0"/>
              <a:ea typeface="Gilroy-Medium ☞" charset="0"/>
              <a:cs typeface="Gilroy-Medium ☞" charset="0"/>
            </a:endParaRPr>
          </a:p>
        </p:txBody>
      </p:sp>
      <p:sp>
        <p:nvSpPr>
          <p:cNvPr id="611" name="TextBox 5"/>
          <p:cNvSpPr txBox="1"/>
          <p:nvPr/>
        </p:nvSpPr>
        <p:spPr>
          <a:xfrm>
            <a:off x="11824431" y="4538543"/>
            <a:ext cx="6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pPr algn="r"/>
            <a:endParaRPr dirty="0">
              <a:solidFill>
                <a:schemeClr val="bg1"/>
              </a:solidFill>
              <a:latin typeface="Gilroy" panose="00000500000000000000" pitchFamily="50" charset="0"/>
              <a:ea typeface="Gilroy-Regular ☞" charset="0"/>
              <a:cs typeface="Gilroy-Regular ☞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18C2A-92F3-4340-A118-F4B233D28FF8}"/>
              </a:ext>
            </a:extLst>
          </p:cNvPr>
          <p:cNvSpPr txBox="1"/>
          <p:nvPr/>
        </p:nvSpPr>
        <p:spPr>
          <a:xfrm>
            <a:off x="11824432" y="5856791"/>
            <a:ext cx="6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Montserrat Semi Bold"/>
                <a:ea typeface="Montserrat Semi Bold"/>
                <a:cs typeface="Montserrat Semi Bold"/>
                <a:sym typeface="Montserrat Semi Bold"/>
              </a:defRPr>
            </a:lvl1pPr>
          </a:lstStyle>
          <a:p>
            <a:pPr algn="r"/>
            <a:endParaRPr lang="en-GB" b="1" dirty="0">
              <a:solidFill>
                <a:schemeClr val="bg1"/>
              </a:solidFill>
              <a:latin typeface="Gilroy" panose="00000500000000000000" pitchFamily="50" charset="0"/>
              <a:ea typeface="Gilroy-Regular ☞" charset="0"/>
              <a:cs typeface="Gilroy-Regular ☞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DF379-301B-44ED-AE88-A4830AFEEE9D}"/>
              </a:ext>
            </a:extLst>
          </p:cNvPr>
          <p:cNvSpPr txBox="1"/>
          <p:nvPr/>
        </p:nvSpPr>
        <p:spPr>
          <a:xfrm>
            <a:off x="8935656" y="5704335"/>
            <a:ext cx="260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 lang="tr-TR" sz="2800" dirty="0">
              <a:solidFill>
                <a:schemeClr val="bg1"/>
              </a:solidFill>
              <a:latin typeface="Gilroy" panose="00000500000000000000" pitchFamily="50" charset="0"/>
              <a:ea typeface="Gilroy-Medium ☞" charset="0"/>
              <a:cs typeface="Gilroy-Medium ☞" charset="0"/>
            </a:endParaRPr>
          </a:p>
          <a:p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9E6FE-4F00-4539-A4E0-6756C355BA50}"/>
              </a:ext>
            </a:extLst>
          </p:cNvPr>
          <p:cNvSpPr txBox="1"/>
          <p:nvPr/>
        </p:nvSpPr>
        <p:spPr>
          <a:xfrm>
            <a:off x="9612901" y="5011087"/>
            <a:ext cx="2256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1800" dirty="0" err="1">
                <a:solidFill>
                  <a:schemeClr val="bg1"/>
                </a:solidFill>
                <a:latin typeface="Gilroy" panose="00000500000000000000" pitchFamily="50" charset="0"/>
                <a:ea typeface="Gilroy-Medium ☞" charset="0"/>
                <a:cs typeface="Gilroy-Medium ☞" charset="0"/>
              </a:rPr>
              <a:t>Ertuğrul</a:t>
            </a:r>
            <a:r>
              <a:rPr lang="en-US" sz="1800" dirty="0">
                <a:solidFill>
                  <a:schemeClr val="bg1"/>
                </a:solidFill>
                <a:latin typeface="Gilroy" panose="00000500000000000000" pitchFamily="50" charset="0"/>
                <a:ea typeface="Gilroy-Medium ☞" charset="0"/>
                <a:cs typeface="Gilroy-Medium ☞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Gilroy" panose="00000500000000000000" pitchFamily="50" charset="0"/>
                <a:ea typeface="Gilroy-Medium ☞" charset="0"/>
                <a:cs typeface="Gilroy-Medium ☞" charset="0"/>
              </a:rPr>
              <a:t>Şen</a:t>
            </a:r>
            <a:endParaRPr lang="tr-TR" sz="1800" dirty="0">
              <a:solidFill>
                <a:schemeClr val="bg1"/>
              </a:solidFill>
              <a:latin typeface="Gilroy" panose="00000500000000000000" pitchFamily="50" charset="0"/>
              <a:ea typeface="Gilroy-Medium ☞" charset="0"/>
              <a:cs typeface="Gilroy-Medium ☞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01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7D296-2B5C-A1A1-2B61-26229D258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EB4A89-D4E4-0F3D-719A-71E46A693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C0359B-D637-C201-A8A8-052559D794E7}"/>
              </a:ext>
            </a:extLst>
          </p:cNvPr>
          <p:cNvSpPr txBox="1"/>
          <p:nvPr/>
        </p:nvSpPr>
        <p:spPr>
          <a:xfrm>
            <a:off x="377446" y="746036"/>
            <a:ext cx="10383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Gilroy Light" panose="00000400000000000000"/>
              </a:rPr>
              <a:t>DevOps Core Pillars</a:t>
            </a:r>
          </a:p>
          <a:p>
            <a:r>
              <a:rPr lang="en-US" dirty="0">
                <a:latin typeface="Gilroy Light" panose="00000400000000000000"/>
              </a:rPr>
              <a:t>Overview: Introduction to the core pillars of DevOps. These pillars form the foundation of a successful DevOps implementation.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04FBE-A4C1-A070-1F72-BA6D1AAB3C67}"/>
              </a:ext>
            </a:extLst>
          </p:cNvPr>
          <p:cNvSpPr txBox="1"/>
          <p:nvPr/>
        </p:nvSpPr>
        <p:spPr>
          <a:xfrm>
            <a:off x="377446" y="1855615"/>
            <a:ext cx="10195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latin typeface="Gilroy Light" panose="00000400000000000000"/>
              </a:rPr>
              <a:t>Culture and Collaboration</a:t>
            </a:r>
          </a:p>
          <a:p>
            <a:endParaRPr lang="en-US" dirty="0">
              <a:latin typeface="Gilroy Light" panose="00000400000000000000"/>
            </a:endParaRPr>
          </a:p>
          <a:p>
            <a:r>
              <a:rPr lang="en-US" dirty="0">
                <a:latin typeface="Gilroy Light" panose="00000400000000000000"/>
              </a:rPr>
              <a:t>Emphasizes the importance of collaboration between teams.</a:t>
            </a:r>
          </a:p>
          <a:p>
            <a:r>
              <a:rPr lang="en-US" dirty="0">
                <a:latin typeface="Gilroy Light" panose="00000400000000000000"/>
              </a:rPr>
              <a:t>Establishes a culture where development, operations, and other departments work together seamlessly.</a:t>
            </a:r>
          </a:p>
          <a:p>
            <a:endParaRPr lang="en-US" dirty="0">
              <a:latin typeface="Gilroy Li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latin typeface="Gilroy Light" panose="00000400000000000000"/>
              </a:rPr>
              <a:t>Automation</a:t>
            </a:r>
          </a:p>
          <a:p>
            <a:endParaRPr lang="en-US" dirty="0">
              <a:latin typeface="Gilroy Light" panose="00000400000000000000"/>
            </a:endParaRPr>
          </a:p>
          <a:p>
            <a:r>
              <a:rPr lang="en-US" dirty="0">
                <a:latin typeface="Gilroy Light" panose="00000400000000000000"/>
              </a:rPr>
              <a:t>The role of Continuous Integration (CI) and Continuous Delivery (CD) in the DevOps process.</a:t>
            </a:r>
          </a:p>
          <a:p>
            <a:r>
              <a:rPr lang="en-US" dirty="0">
                <a:latin typeface="Gilroy Light" panose="00000400000000000000"/>
              </a:rPr>
              <a:t>Reduces manual effort, increases reliability, and accelerates deployment cycles.</a:t>
            </a:r>
          </a:p>
          <a:p>
            <a:endParaRPr lang="en-US" dirty="0">
              <a:latin typeface="Gilroy Li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latin typeface="Gilroy Light" panose="00000400000000000000"/>
              </a:rPr>
              <a:t>Continuous Improvement</a:t>
            </a:r>
          </a:p>
          <a:p>
            <a:endParaRPr lang="en-US" dirty="0">
              <a:latin typeface="Gilroy Light" panose="00000400000000000000"/>
            </a:endParaRPr>
          </a:p>
          <a:p>
            <a:r>
              <a:rPr lang="en-US" dirty="0">
                <a:latin typeface="Gilroy Light" panose="00000400000000000000"/>
              </a:rPr>
              <a:t>Rapid feedback loops to identify and address issues quickly.</a:t>
            </a:r>
          </a:p>
          <a:p>
            <a:r>
              <a:rPr lang="en-US" dirty="0">
                <a:latin typeface="Gilroy Light" panose="00000400000000000000"/>
              </a:rPr>
              <a:t>Focus on ongoing development and improvement to adapt to changing needs.</a:t>
            </a:r>
          </a:p>
        </p:txBody>
      </p:sp>
    </p:spTree>
    <p:extLst>
      <p:ext uri="{BB962C8B-B14F-4D97-AF65-F5344CB8AC3E}">
        <p14:creationId xmlns:p14="http://schemas.microsoft.com/office/powerpoint/2010/main" val="4896456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57871-0412-5D45-4AEE-77B4B0F3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60D40A7-9B84-F4FA-B277-198553C5F475}"/>
              </a:ext>
            </a:extLst>
          </p:cNvPr>
          <p:cNvGrpSpPr/>
          <p:nvPr/>
        </p:nvGrpSpPr>
        <p:grpSpPr>
          <a:xfrm>
            <a:off x="382810" y="823658"/>
            <a:ext cx="11425972" cy="5681407"/>
            <a:chOff x="382810" y="823658"/>
            <a:chExt cx="11425972" cy="568140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D35956-53C7-3DBB-062A-B990CC2A3818}"/>
                </a:ext>
              </a:extLst>
            </p:cNvPr>
            <p:cNvSpPr/>
            <p:nvPr/>
          </p:nvSpPr>
          <p:spPr>
            <a:xfrm>
              <a:off x="8208782" y="1192758"/>
              <a:ext cx="3600000" cy="4860000"/>
            </a:xfrm>
            <a:prstGeom prst="rect">
              <a:avLst/>
            </a:prstGeom>
            <a:noFill/>
            <a:ln w="9525" cap="flat">
              <a:solidFill>
                <a:srgbClr val="080808"/>
              </a:solidFill>
              <a:prstDash val="lg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BDF991-5683-B286-2D55-7270C35B8A7A}"/>
                </a:ext>
              </a:extLst>
            </p:cNvPr>
            <p:cNvSpPr/>
            <p:nvPr/>
          </p:nvSpPr>
          <p:spPr>
            <a:xfrm>
              <a:off x="4295796" y="823658"/>
              <a:ext cx="3600000" cy="324000"/>
            </a:xfrm>
            <a:prstGeom prst="rect">
              <a:avLst/>
            </a:prstGeom>
            <a:solidFill>
              <a:srgbClr val="0037FF"/>
            </a:solidFill>
            <a:ln w="12700" cap="flat">
              <a:solidFill>
                <a:srgbClr val="0034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Solution Architect (SA) 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74565F-E9EC-6EA6-49C5-2DBA6BC3FBE6}"/>
                </a:ext>
              </a:extLst>
            </p:cNvPr>
            <p:cNvSpPr/>
            <p:nvPr/>
          </p:nvSpPr>
          <p:spPr>
            <a:xfrm>
              <a:off x="4295796" y="1192758"/>
              <a:ext cx="3600000" cy="4860000"/>
            </a:xfrm>
            <a:prstGeom prst="rect">
              <a:avLst/>
            </a:prstGeom>
            <a:noFill/>
            <a:ln w="9525" cap="flat">
              <a:solidFill>
                <a:srgbClr val="080808"/>
              </a:solidFill>
              <a:prstDash val="lg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2039C3-9A67-E7B1-9B6A-E9104A59CA0A}"/>
                </a:ext>
              </a:extLst>
            </p:cNvPr>
            <p:cNvSpPr txBox="1"/>
            <p:nvPr/>
          </p:nvSpPr>
          <p:spPr>
            <a:xfrm>
              <a:off x="4475796" y="2616979"/>
              <a:ext cx="3240000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Integrates DevOps processes with organizational needs.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lang="en-US" sz="1100" dirty="0">
                  <a:solidFill>
                    <a:srgbClr val="080808"/>
                  </a:solidFill>
                  <a:latin typeface="Gilroy Light" panose="00000400000000000000" charset="0"/>
                </a:rPr>
                <a:t>Determines the best solution using DevOps methods during technology transitions (e.g., cloud migration).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Anticipates technological risks in DevOps processes and defines appropriate solutions.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2FE50-72A8-A76B-759F-B7FE543CCC26}"/>
                </a:ext>
              </a:extLst>
            </p:cNvPr>
            <p:cNvSpPr txBox="1"/>
            <p:nvPr/>
          </p:nvSpPr>
          <p:spPr>
            <a:xfrm>
              <a:off x="4475796" y="4129035"/>
              <a:ext cx="2328690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 b="1">
                  <a:solidFill>
                    <a:srgbClr val="0037FF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Daily Use Case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3E439E-25C6-1DAA-BB5A-3A7BD9913A89}"/>
                </a:ext>
              </a:extLst>
            </p:cNvPr>
            <p:cNvSpPr/>
            <p:nvPr/>
          </p:nvSpPr>
          <p:spPr>
            <a:xfrm>
              <a:off x="382810" y="823658"/>
              <a:ext cx="3600000" cy="324000"/>
            </a:xfrm>
            <a:prstGeom prst="rect">
              <a:avLst/>
            </a:prstGeom>
            <a:solidFill>
              <a:srgbClr val="0037FF"/>
            </a:solidFill>
            <a:ln w="12700" cap="flat">
              <a:solidFill>
                <a:srgbClr val="0034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Enterprise Architect (EA)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23705B-89F3-63BB-5081-20B51878FAD6}"/>
                </a:ext>
              </a:extLst>
            </p:cNvPr>
            <p:cNvSpPr/>
            <p:nvPr/>
          </p:nvSpPr>
          <p:spPr>
            <a:xfrm>
              <a:off x="382810" y="1192758"/>
              <a:ext cx="3600000" cy="4860000"/>
            </a:xfrm>
            <a:prstGeom prst="rect">
              <a:avLst/>
            </a:prstGeom>
            <a:noFill/>
            <a:ln w="9525" cap="flat">
              <a:solidFill>
                <a:srgbClr val="080808"/>
              </a:solidFill>
              <a:prstDash val="lg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1847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C3B1-6092-AD3E-546B-6A71179F6BE2}"/>
                </a:ext>
              </a:extLst>
            </p:cNvPr>
            <p:cNvSpPr txBox="1"/>
            <p:nvPr/>
          </p:nvSpPr>
          <p:spPr>
            <a:xfrm>
              <a:off x="562810" y="2616979"/>
              <a:ext cx="3240000" cy="1015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Ensures alignment of DevOps with organizational strategy.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lang="en-US" sz="1100" dirty="0">
                  <a:solidFill>
                    <a:srgbClr val="080808"/>
                  </a:solidFill>
                  <a:latin typeface="Gilroy Light" panose="00000400000000000000" charset="0"/>
                </a:rPr>
                <a:t>Identifies operational gaps that need improvement.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Aligns DevOps strategies with business units and directs organizational change.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lang="en-US" sz="1100" dirty="0">
                  <a:solidFill>
                    <a:srgbClr val="080808"/>
                  </a:solidFill>
                  <a:latin typeface="Gilroy Light" panose="00000400000000000000" charset="0"/>
                </a:rPr>
                <a:t>Communicates the potential of DevOps to create business value and stays in contact with stakeholders.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rgbClr val="080808"/>
                </a:solidFill>
                <a:effectLst/>
                <a:uFillTx/>
                <a:latin typeface="Gilroy Light" panose="00000400000000000000" charset="0"/>
                <a:sym typeface="Helvetic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979B51-824B-8DA8-16CA-76CE0175EF02}"/>
                </a:ext>
              </a:extLst>
            </p:cNvPr>
            <p:cNvSpPr txBox="1"/>
            <p:nvPr/>
          </p:nvSpPr>
          <p:spPr>
            <a:xfrm>
              <a:off x="562810" y="4129035"/>
              <a:ext cx="2328690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37FF"/>
                  </a:solidFill>
                </a:defRPr>
              </a:lvl1pPr>
            </a:lstStyle>
            <a:p>
              <a:r>
                <a:rPr lang="en-US" b="1" dirty="0">
                  <a:latin typeface="Gilroy Light" panose="00000400000000000000" pitchFamily="50" charset="0"/>
                </a:rPr>
                <a:t>Daily Use Case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ABF682-4012-9258-E35C-4E3C1CA8423B}"/>
                </a:ext>
              </a:extLst>
            </p:cNvPr>
            <p:cNvGrpSpPr/>
            <p:nvPr/>
          </p:nvGrpSpPr>
          <p:grpSpPr>
            <a:xfrm>
              <a:off x="516468" y="4448603"/>
              <a:ext cx="3332684" cy="1407826"/>
              <a:chOff x="513600" y="4477787"/>
              <a:chExt cx="3332684" cy="14078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2A7978-1BCF-BF89-61CE-C8011588E4C0}"/>
                  </a:ext>
                </a:extLst>
              </p:cNvPr>
              <p:cNvSpPr/>
              <p:nvPr/>
            </p:nvSpPr>
            <p:spPr>
              <a:xfrm>
                <a:off x="513600" y="4485114"/>
                <a:ext cx="1620000" cy="432000"/>
              </a:xfrm>
              <a:prstGeom prst="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endParaRPr lang="en-US" dirty="0">
                  <a:latin typeface="Gilroy"/>
                  <a:cs typeface="Helvetica"/>
                </a:endParaRPr>
              </a:p>
            </p:txBody>
          </p:sp>
          <p:pic>
            <p:nvPicPr>
              <p:cNvPr id="33" name="Graphic 32" descr="Arrow circle outline">
                <a:extLst>
                  <a:ext uri="{FF2B5EF4-FFF2-40B4-BE49-F238E27FC236}">
                    <a16:creationId xmlns:a16="http://schemas.microsoft.com/office/drawing/2014/main" id="{34E54B9C-A970-96AA-7F3E-1DADC0039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3805" y="4482672"/>
                <a:ext cx="432000" cy="432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B52610F-B48B-1DCE-DE28-252968F5E80B}"/>
                  </a:ext>
                </a:extLst>
              </p:cNvPr>
              <p:cNvSpPr txBox="1"/>
              <p:nvPr/>
            </p:nvSpPr>
            <p:spPr>
              <a:xfrm>
                <a:off x="1064993" y="4567868"/>
                <a:ext cx="1084444" cy="2616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Lifecycle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ACDF578-C41A-9FAD-96E4-FCA108FDAF31}"/>
                  </a:ext>
                </a:extLst>
              </p:cNvPr>
              <p:cNvSpPr/>
              <p:nvPr/>
            </p:nvSpPr>
            <p:spPr>
              <a:xfrm>
                <a:off x="2226284" y="4485114"/>
                <a:ext cx="1620000" cy="432000"/>
              </a:xfrm>
              <a:prstGeom prst="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endParaRPr lang="en-US" dirty="0">
                  <a:latin typeface="Gilroy"/>
                  <a:cs typeface="Helvetica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187C49-FB4D-BAFB-75F8-D91BBB5D17B0}"/>
                  </a:ext>
                </a:extLst>
              </p:cNvPr>
              <p:cNvSpPr txBox="1"/>
              <p:nvPr/>
            </p:nvSpPr>
            <p:spPr>
              <a:xfrm>
                <a:off x="2700554" y="4477787"/>
                <a:ext cx="1077940" cy="430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>
                  <a:defRPr sz="1100">
                    <a:solidFill>
                      <a:srgbClr val="000000"/>
                    </a:solidFill>
                    <a:latin typeface="Gilroy Light" panose="00000400000000000000" pitchFamily="50" charset="0"/>
                  </a:defRPr>
                </a:lvl1pPr>
              </a:lstStyle>
              <a:p>
                <a:r>
                  <a:rPr lang="en-US" dirty="0"/>
                  <a:t>Interface </a:t>
                </a:r>
                <a:br>
                  <a:rPr lang="tr-TR" dirty="0"/>
                </a:br>
                <a:r>
                  <a:rPr lang="en-US" dirty="0"/>
                  <a:t>Circle Map</a:t>
                </a:r>
              </a:p>
            </p:txBody>
          </p:sp>
          <p:pic>
            <p:nvPicPr>
              <p:cNvPr id="39" name="Graphic 38" descr="Map with pin outline">
                <a:extLst>
                  <a:ext uri="{FF2B5EF4-FFF2-40B4-BE49-F238E27FC236}">
                    <a16:creationId xmlns:a16="http://schemas.microsoft.com/office/drawing/2014/main" id="{FC60F256-1FE3-568E-839B-CBB5FCCCF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03298" y="4525576"/>
                <a:ext cx="360000" cy="36000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1C0E47-7AD9-ABDE-561D-459FA9F6ECD2}"/>
                  </a:ext>
                </a:extLst>
              </p:cNvPr>
              <p:cNvSpPr txBox="1"/>
              <p:nvPr/>
            </p:nvSpPr>
            <p:spPr>
              <a:xfrm>
                <a:off x="513600" y="5023841"/>
                <a:ext cx="1620000" cy="861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000" dirty="0"/>
                  <a:t>Optimizes the DevOps lifecycle by removing unnecessary components from the technology stack.</a:t>
                </a:r>
                <a:endParaRPr kumimoji="0" lang="en-US" sz="10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pitchFamily="50" charset="0"/>
                  <a:sym typeface="Helvetic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ED714F-DCFE-6F05-10E0-688E988A04D9}"/>
                  </a:ext>
                </a:extLst>
              </p:cNvPr>
              <p:cNvSpPr txBox="1"/>
              <p:nvPr/>
            </p:nvSpPr>
            <p:spPr>
              <a:xfrm>
                <a:off x="2226284" y="5020773"/>
                <a:ext cx="1620000" cy="553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>
                  <a:defRPr sz="1000">
                    <a:solidFill>
                      <a:srgbClr val="080808"/>
                    </a:solidFill>
                    <a:latin typeface="Gilroy Light" panose="00000400000000000000" pitchFamily="50" charset="0"/>
                  </a:defRPr>
                </a:lvl1pPr>
              </a:lstStyle>
              <a:p>
                <a:r>
                  <a:rPr lang="en-US" dirty="0"/>
                  <a:t>Analyzes data dependencies in DevOps processes and mitigates risks.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924385-6514-844E-E5A8-7D89EBCF7F41}"/>
                </a:ext>
              </a:extLst>
            </p:cNvPr>
            <p:cNvSpPr/>
            <p:nvPr/>
          </p:nvSpPr>
          <p:spPr>
            <a:xfrm>
              <a:off x="8208782" y="823658"/>
              <a:ext cx="3600000" cy="324000"/>
            </a:xfrm>
            <a:prstGeom prst="rect">
              <a:avLst/>
            </a:prstGeom>
            <a:solidFill>
              <a:srgbClr val="0037FF"/>
            </a:solidFill>
            <a:ln w="12700" cap="flat">
              <a:solidFill>
                <a:srgbClr val="0034F0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Technical Architect (TA)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4B4316-949F-0EA6-BE44-D9093F96005E}"/>
                </a:ext>
              </a:extLst>
            </p:cNvPr>
            <p:cNvSpPr txBox="1"/>
            <p:nvPr/>
          </p:nvSpPr>
          <p:spPr>
            <a:xfrm>
              <a:off x="8388782" y="2616979"/>
              <a:ext cx="3240000" cy="132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noAutofit/>
            </a:bodyPr>
            <a:lstStyle/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lang="en-US" sz="1100" dirty="0">
                  <a:solidFill>
                    <a:srgbClr val="080808"/>
                  </a:solidFill>
                  <a:latin typeface="Gilroy Light" panose="00000400000000000000" charset="0"/>
                </a:rPr>
                <a:t>Specializes in implementing DevOps tools (e.g., Jenkins, Kubernetes, AWS).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Recommends technical solutions to accelerate and secure DevOps processes.</a:t>
              </a:r>
            </a:p>
            <a:p>
              <a:pPr marL="171450" marR="0" indent="-17145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charset="0"/>
                  <a:sym typeface="Helvetica"/>
                </a:rPr>
                <a:t>Takes technical steps to ensure timely delivery and optimize DevOps processes.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5C31B5-7B68-9490-2165-EEEDE9C479E3}"/>
                </a:ext>
              </a:extLst>
            </p:cNvPr>
            <p:cNvSpPr txBox="1"/>
            <p:nvPr/>
          </p:nvSpPr>
          <p:spPr>
            <a:xfrm>
              <a:off x="8388782" y="4129035"/>
              <a:ext cx="2328690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 b="1">
                  <a:solidFill>
                    <a:srgbClr val="0037FF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Daily Use Case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591BD0A-EAF8-1FD4-203B-E75522A32256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90" y="5977688"/>
              <a:ext cx="0" cy="325120"/>
            </a:xfrm>
            <a:prstGeom prst="straightConnector1">
              <a:avLst/>
            </a:prstGeom>
            <a:noFill/>
            <a:ln w="38100" cap="flat">
              <a:solidFill>
                <a:srgbClr val="0037FF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7622045-9596-CB47-0C03-8FDD6E13231C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55" y="5977688"/>
              <a:ext cx="0" cy="325120"/>
            </a:xfrm>
            <a:prstGeom prst="straightConnector1">
              <a:avLst/>
            </a:prstGeom>
            <a:noFill/>
            <a:ln w="38100" cap="flat">
              <a:solidFill>
                <a:srgbClr val="0037FF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F918C1E-D39F-D2C6-9C0E-3CDDE107ACFD}"/>
                </a:ext>
              </a:extLst>
            </p:cNvPr>
            <p:cNvCxnSpPr>
              <a:cxnSpLocks/>
            </p:cNvCxnSpPr>
            <p:nvPr/>
          </p:nvCxnSpPr>
          <p:spPr>
            <a:xfrm>
              <a:off x="7070156" y="5977688"/>
              <a:ext cx="0" cy="325120"/>
            </a:xfrm>
            <a:prstGeom prst="straightConnector1">
              <a:avLst/>
            </a:prstGeom>
            <a:noFill/>
            <a:ln w="38100" cap="flat">
              <a:solidFill>
                <a:srgbClr val="0037FF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74589EE-8F93-7842-A65D-E22AFFA9DC3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129" y="5977688"/>
              <a:ext cx="0" cy="325120"/>
            </a:xfrm>
            <a:prstGeom prst="straightConnector1">
              <a:avLst/>
            </a:prstGeom>
            <a:noFill/>
            <a:ln w="38100" cap="flat">
              <a:solidFill>
                <a:srgbClr val="0037FF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29E526-CC58-8E91-2666-683632622150}"/>
                </a:ext>
              </a:extLst>
            </p:cNvPr>
            <p:cNvSpPr txBox="1"/>
            <p:nvPr/>
          </p:nvSpPr>
          <p:spPr>
            <a:xfrm>
              <a:off x="492531" y="6289065"/>
              <a:ext cx="5504256" cy="216000"/>
            </a:xfrm>
            <a:prstGeom prst="rect">
              <a:avLst/>
            </a:prstGeom>
            <a:solidFill>
              <a:srgbClr val="0037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b="1" dirty="0">
                  <a:solidFill>
                    <a:schemeClr val="bg1"/>
                  </a:solidFill>
                  <a:latin typeface="Gilroy Light" panose="00000400000000000000" pitchFamily="50" charset="0"/>
                </a:rPr>
                <a:t>Integration Between Enterprise and Solution Architecture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8BE092-239A-C608-5FFE-E013260E3BA8}"/>
                </a:ext>
              </a:extLst>
            </p:cNvPr>
            <p:cNvSpPr txBox="1"/>
            <p:nvPr/>
          </p:nvSpPr>
          <p:spPr>
            <a:xfrm>
              <a:off x="6142729" y="6289065"/>
              <a:ext cx="5504256" cy="216000"/>
            </a:xfrm>
            <a:prstGeom prst="rect">
              <a:avLst/>
            </a:prstGeom>
            <a:solidFill>
              <a:srgbClr val="0037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100" b="1" dirty="0">
                  <a:solidFill>
                    <a:schemeClr val="bg1"/>
                  </a:solidFill>
                  <a:latin typeface="Gilroy Light" panose="00000400000000000000" pitchFamily="50" charset="0"/>
                </a:rPr>
                <a:t>Integration Between Solution and Technical Architecture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6AB7CA-64C5-0572-73BB-B99DD5FF1630}"/>
                </a:ext>
              </a:extLst>
            </p:cNvPr>
            <p:cNvSpPr txBox="1"/>
            <p:nvPr/>
          </p:nvSpPr>
          <p:spPr>
            <a:xfrm>
              <a:off x="562810" y="2314241"/>
              <a:ext cx="1700273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 b="1">
                  <a:solidFill>
                    <a:srgbClr val="0037FF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 Key Competencies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BB1D86-4E82-D7AC-7F40-AD0E9BA96C4D}"/>
                </a:ext>
              </a:extLst>
            </p:cNvPr>
            <p:cNvSpPr txBox="1"/>
            <p:nvPr/>
          </p:nvSpPr>
          <p:spPr>
            <a:xfrm>
              <a:off x="4475796" y="2314241"/>
              <a:ext cx="170027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 b="1">
                  <a:solidFill>
                    <a:srgbClr val="0037FF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 Key Competencies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9876C25-0CF7-E540-824B-257D13A9271C}"/>
                </a:ext>
              </a:extLst>
            </p:cNvPr>
            <p:cNvSpPr txBox="1"/>
            <p:nvPr/>
          </p:nvSpPr>
          <p:spPr>
            <a:xfrm>
              <a:off x="8388782" y="2314241"/>
              <a:ext cx="170027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 b="1">
                  <a:solidFill>
                    <a:srgbClr val="0037FF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 Key Competencies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BF56EF9-2AE0-2AD1-E049-528A6C31A402}"/>
                </a:ext>
              </a:extLst>
            </p:cNvPr>
            <p:cNvGrpSpPr/>
            <p:nvPr/>
          </p:nvGrpSpPr>
          <p:grpSpPr>
            <a:xfrm>
              <a:off x="799302" y="1273285"/>
              <a:ext cx="2767016" cy="865301"/>
              <a:chOff x="782899" y="1302469"/>
              <a:chExt cx="2767016" cy="86530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304E3B-040C-9AF1-C1D6-848113B86B8F}"/>
                  </a:ext>
                </a:extLst>
              </p:cNvPr>
              <p:cNvSpPr txBox="1"/>
              <p:nvPr/>
            </p:nvSpPr>
            <p:spPr>
              <a:xfrm>
                <a:off x="782899" y="1302469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Technology Focus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08BDC3-4A6F-39F1-090B-C34A6DA3C431}"/>
                  </a:ext>
                </a:extLst>
              </p:cNvPr>
              <p:cNvSpPr txBox="1"/>
              <p:nvPr/>
            </p:nvSpPr>
            <p:spPr>
              <a:xfrm>
                <a:off x="782899" y="1761577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Strategy Focus</a:t>
                </a: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340FBFC-F05F-D8E7-3FEF-4653FCFD2683}"/>
                  </a:ext>
                </a:extLst>
              </p:cNvPr>
              <p:cNvSpPr/>
              <p:nvPr/>
            </p:nvSpPr>
            <p:spPr>
              <a:xfrm>
                <a:off x="782899" y="1610856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2886F55-318C-674F-EF0C-31E027B01267}"/>
                  </a:ext>
                </a:extLst>
              </p:cNvPr>
              <p:cNvSpPr/>
              <p:nvPr/>
            </p:nvSpPr>
            <p:spPr>
              <a:xfrm>
                <a:off x="782900" y="1562796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1847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90AF19F9-5852-76DF-775C-DCD4B08F26F1}"/>
                  </a:ext>
                </a:extLst>
              </p:cNvPr>
              <p:cNvSpPr/>
              <p:nvPr/>
            </p:nvSpPr>
            <p:spPr>
              <a:xfrm>
                <a:off x="782899" y="2050807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B98BF96-4D4B-B5C9-5277-7B2FDA15AE6E}"/>
                  </a:ext>
                </a:extLst>
              </p:cNvPr>
              <p:cNvSpPr/>
              <p:nvPr/>
            </p:nvSpPr>
            <p:spPr>
              <a:xfrm>
                <a:off x="3387990" y="2005845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8E3824-23C0-2184-021E-9873CFE4054C}"/>
                </a:ext>
              </a:extLst>
            </p:cNvPr>
            <p:cNvGrpSpPr/>
            <p:nvPr/>
          </p:nvGrpSpPr>
          <p:grpSpPr>
            <a:xfrm>
              <a:off x="4712288" y="1273285"/>
              <a:ext cx="2767016" cy="865301"/>
              <a:chOff x="782899" y="1302469"/>
              <a:chExt cx="2767016" cy="865301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42C00AA-6B1A-4095-7DA6-AB4357A74814}"/>
                  </a:ext>
                </a:extLst>
              </p:cNvPr>
              <p:cNvSpPr txBox="1"/>
              <p:nvPr/>
            </p:nvSpPr>
            <p:spPr>
              <a:xfrm>
                <a:off x="782899" y="1302469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Technology Focus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2FED2FB-1535-0CD5-ED3E-016AAA469617}"/>
                  </a:ext>
                </a:extLst>
              </p:cNvPr>
              <p:cNvSpPr txBox="1"/>
              <p:nvPr/>
            </p:nvSpPr>
            <p:spPr>
              <a:xfrm>
                <a:off x="782899" y="1761577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Strategy Focus</a:t>
                </a: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4A049E61-C16D-CBD7-5E23-B059F1D924BC}"/>
                  </a:ext>
                </a:extLst>
              </p:cNvPr>
              <p:cNvSpPr/>
              <p:nvPr/>
            </p:nvSpPr>
            <p:spPr>
              <a:xfrm>
                <a:off x="782899" y="1610856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55D28FB-5956-B75D-FBAC-DB0E33BC711C}"/>
                  </a:ext>
                </a:extLst>
              </p:cNvPr>
              <p:cNvSpPr/>
              <p:nvPr/>
            </p:nvSpPr>
            <p:spPr>
              <a:xfrm>
                <a:off x="2085444" y="1562796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1847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8C30A9C4-0BB1-4DC5-081A-7234192B4237}"/>
                  </a:ext>
                </a:extLst>
              </p:cNvPr>
              <p:cNvSpPr/>
              <p:nvPr/>
            </p:nvSpPr>
            <p:spPr>
              <a:xfrm>
                <a:off x="782900" y="2050807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AD57012-28A8-E18C-BDC0-52FE16339F36}"/>
                  </a:ext>
                </a:extLst>
              </p:cNvPr>
              <p:cNvSpPr/>
              <p:nvPr/>
            </p:nvSpPr>
            <p:spPr>
              <a:xfrm>
                <a:off x="2085445" y="2005845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027D37A-1EE3-2734-35B6-920F7F97129A}"/>
                </a:ext>
              </a:extLst>
            </p:cNvPr>
            <p:cNvGrpSpPr/>
            <p:nvPr/>
          </p:nvGrpSpPr>
          <p:grpSpPr>
            <a:xfrm>
              <a:off x="8625274" y="1273285"/>
              <a:ext cx="2767015" cy="865301"/>
              <a:chOff x="782899" y="1302469"/>
              <a:chExt cx="2767015" cy="865301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AA16DF8-4E43-A8D4-3737-58C91E7D5845}"/>
                  </a:ext>
                </a:extLst>
              </p:cNvPr>
              <p:cNvSpPr txBox="1"/>
              <p:nvPr/>
            </p:nvSpPr>
            <p:spPr>
              <a:xfrm>
                <a:off x="782899" y="1302469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Technology Focus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670DB64-9499-9E67-A0CD-8F4D84A34283}"/>
                  </a:ext>
                </a:extLst>
              </p:cNvPr>
              <p:cNvSpPr txBox="1"/>
              <p:nvPr/>
            </p:nvSpPr>
            <p:spPr>
              <a:xfrm>
                <a:off x="782899" y="1761577"/>
                <a:ext cx="2476500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Gilroy Light" panose="00000400000000000000" pitchFamily="50" charset="0"/>
                    <a:sym typeface="Helvetica"/>
                  </a:rPr>
                  <a:t>Strategy Focus</a:t>
                </a: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C88D9446-91E0-C992-821F-97A9F9714053}"/>
                  </a:ext>
                </a:extLst>
              </p:cNvPr>
              <p:cNvSpPr/>
              <p:nvPr/>
            </p:nvSpPr>
            <p:spPr>
              <a:xfrm>
                <a:off x="782899" y="1610856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CCCF579-11E1-64AB-A91E-D42651212BAF}"/>
                  </a:ext>
                </a:extLst>
              </p:cNvPr>
              <p:cNvSpPr/>
              <p:nvPr/>
            </p:nvSpPr>
            <p:spPr>
              <a:xfrm>
                <a:off x="3387989" y="1562796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1847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8DB2019F-B28A-F0DC-7016-6853B8B3F156}"/>
                  </a:ext>
                </a:extLst>
              </p:cNvPr>
              <p:cNvSpPr/>
              <p:nvPr/>
            </p:nvSpPr>
            <p:spPr>
              <a:xfrm>
                <a:off x="782899" y="2050807"/>
                <a:ext cx="2767015" cy="72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txBody>
              <a:bodyPr rot="0" spcFirstLastPara="1" vert="horz" wrap="square" lIns="45719" tIns="45719" rIns="45719" bIns="45719" numCol="1" spcCol="38100" rtlCol="0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45716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91433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1371494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182866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228582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2742989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3200155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3657320" algn="l" defTabSz="9143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1847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marL="0" marR="0" lvl="0" indent="0" algn="l" defTabSz="91433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1847"/>
                  </a:solidFill>
                  <a:effectLst/>
                  <a:uLnTx/>
                  <a:uFillTx/>
                  <a:cs typeface="Helvetica"/>
                  <a:sym typeface="Helvetica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9C9B499-6835-95E3-56E4-A28E89602B6F}"/>
                  </a:ext>
                </a:extLst>
              </p:cNvPr>
              <p:cNvSpPr/>
              <p:nvPr/>
            </p:nvSpPr>
            <p:spPr>
              <a:xfrm>
                <a:off x="782899" y="2005845"/>
                <a:ext cx="161925" cy="161925"/>
              </a:xfrm>
              <a:prstGeom prst="ellipse">
                <a:avLst/>
              </a:prstGeom>
              <a:solidFill>
                <a:srgbClr val="0037FF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F2C92F-2E85-1BB1-34B8-48D774EEBC53}"/>
                </a:ext>
              </a:extLst>
            </p:cNvPr>
            <p:cNvSpPr/>
            <p:nvPr/>
          </p:nvSpPr>
          <p:spPr>
            <a:xfrm>
              <a:off x="4429454" y="4455930"/>
              <a:ext cx="1620000" cy="432000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en-US" dirty="0">
                <a:latin typeface="Gilroy"/>
                <a:cs typeface="Helvetic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130BC-42C8-E71E-1DB6-A01CC3CC1D75}"/>
                </a:ext>
              </a:extLst>
            </p:cNvPr>
            <p:cNvSpPr txBox="1"/>
            <p:nvPr/>
          </p:nvSpPr>
          <p:spPr>
            <a:xfrm>
              <a:off x="4980847" y="4454046"/>
              <a:ext cx="1084444" cy="430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roy Light" panose="00000400000000000000" pitchFamily="50" charset="0"/>
                  <a:sym typeface="Helvetica"/>
                </a:rPr>
                <a:t>Functional vs. Technical Fit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F209F0-FFA6-2B04-C070-2B0AEF689657}"/>
                </a:ext>
              </a:extLst>
            </p:cNvPr>
            <p:cNvSpPr/>
            <p:nvPr/>
          </p:nvSpPr>
          <p:spPr>
            <a:xfrm>
              <a:off x="6142138" y="4455930"/>
              <a:ext cx="1620000" cy="432000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en-US" dirty="0">
                <a:latin typeface="Gilroy"/>
                <a:cs typeface="Helvetic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E6C6A7-BB8D-3204-DB7F-D5479A3C555C}"/>
                </a:ext>
              </a:extLst>
            </p:cNvPr>
            <p:cNvSpPr txBox="1"/>
            <p:nvPr/>
          </p:nvSpPr>
          <p:spPr>
            <a:xfrm>
              <a:off x="6616408" y="4448603"/>
              <a:ext cx="1077940" cy="430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100">
                  <a:solidFill>
                    <a:srgbClr val="000000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Drilldown: Successor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F4068C-FC78-56E3-9A6D-54BCC8C986E1}"/>
                </a:ext>
              </a:extLst>
            </p:cNvPr>
            <p:cNvSpPr txBox="1"/>
            <p:nvPr/>
          </p:nvSpPr>
          <p:spPr>
            <a:xfrm>
              <a:off x="4429454" y="4994657"/>
              <a:ext cx="1620000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pitchFamily="50" charset="0"/>
                  <a:sym typeface="Helvetica"/>
                </a:rPr>
                <a:t>Plans DevOps processes according to transformation projects such as cloud migration or external audits.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6B50BE-1F66-3581-4A75-24170D664D7D}"/>
                </a:ext>
              </a:extLst>
            </p:cNvPr>
            <p:cNvSpPr txBox="1"/>
            <p:nvPr/>
          </p:nvSpPr>
          <p:spPr>
            <a:xfrm>
              <a:off x="6142138" y="4991589"/>
              <a:ext cx="1620000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000">
                  <a:solidFill>
                    <a:srgbClr val="080808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Evaluates DevOps’s functional alignment and technical risks according to business needs.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D7004F-C3F8-891A-E9DF-CDAFADE9207D}"/>
                </a:ext>
              </a:extLst>
            </p:cNvPr>
            <p:cNvSpPr/>
            <p:nvPr/>
          </p:nvSpPr>
          <p:spPr>
            <a:xfrm>
              <a:off x="8342440" y="4455930"/>
              <a:ext cx="1620000" cy="432000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en-US" dirty="0">
                <a:latin typeface="Gilroy"/>
                <a:cs typeface="Helvetic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E3C2FED-8032-C455-CBAF-6516C438C3C6}"/>
                </a:ext>
              </a:extLst>
            </p:cNvPr>
            <p:cNvSpPr txBox="1"/>
            <p:nvPr/>
          </p:nvSpPr>
          <p:spPr>
            <a:xfrm>
              <a:off x="8893833" y="4538684"/>
              <a:ext cx="1084444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roy Light" panose="00000400000000000000" pitchFamily="50" charset="0"/>
                  <a:sym typeface="Helvetica"/>
                </a:rPr>
                <a:t>Availability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8A97E6-48A0-851E-8A8D-454BAFC0FB63}"/>
                </a:ext>
              </a:extLst>
            </p:cNvPr>
            <p:cNvSpPr/>
            <p:nvPr/>
          </p:nvSpPr>
          <p:spPr>
            <a:xfrm>
              <a:off x="10055124" y="4455930"/>
              <a:ext cx="1620000" cy="432000"/>
            </a:xfrm>
            <a:prstGeom prst="rect">
              <a:avLst/>
            </a:prstGeom>
            <a:solidFill>
              <a:schemeClr val="bg1">
                <a:lumMod val="95000"/>
                <a:alpha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en-US" dirty="0">
                <a:latin typeface="Gilroy"/>
                <a:cs typeface="Helvetic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F39607-AB6A-F7B6-8534-22F429AA1271}"/>
                </a:ext>
              </a:extLst>
            </p:cNvPr>
            <p:cNvSpPr txBox="1"/>
            <p:nvPr/>
          </p:nvSpPr>
          <p:spPr>
            <a:xfrm>
              <a:off x="10529394" y="4533241"/>
              <a:ext cx="1077940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100">
                  <a:solidFill>
                    <a:srgbClr val="000000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tr-TR" dirty="0"/>
                <a:t>Tech Explorer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1640EE-8B0A-CC38-8426-80BB0C2EEE21}"/>
                </a:ext>
              </a:extLst>
            </p:cNvPr>
            <p:cNvSpPr txBox="1"/>
            <p:nvPr/>
          </p:nvSpPr>
          <p:spPr>
            <a:xfrm>
              <a:off x="8342440" y="4994657"/>
              <a:ext cx="1656000" cy="707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3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spc="0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uFillTx/>
                  <a:latin typeface="Gilroy Light" panose="00000400000000000000" pitchFamily="50" charset="0"/>
                  <a:sym typeface="Helvetica"/>
                </a:rPr>
                <a:t>Monitors DevOps containers, accelerating release cycles and proactively addressing issues.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DECD99-051B-C0DF-EC84-1D2D46D32D7D}"/>
                </a:ext>
              </a:extLst>
            </p:cNvPr>
            <p:cNvSpPr txBox="1"/>
            <p:nvPr/>
          </p:nvSpPr>
          <p:spPr>
            <a:xfrm>
              <a:off x="10055124" y="4991589"/>
              <a:ext cx="1620000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000">
                  <a:solidFill>
                    <a:srgbClr val="080808"/>
                  </a:solidFill>
                  <a:latin typeface="Gilroy Light" panose="00000400000000000000" pitchFamily="50" charset="0"/>
                </a:defRPr>
              </a:lvl1pPr>
            </a:lstStyle>
            <a:p>
              <a:r>
                <a:rPr lang="en-US" dirty="0"/>
                <a:t>Creates processes for rapid development, personalization, and alignment across DevOps solutions.</a:t>
              </a:r>
            </a:p>
          </p:txBody>
        </p:sp>
        <p:pic>
          <p:nvPicPr>
            <p:cNvPr id="14" name="Graphic 13" descr="Clipboard Checked outline">
              <a:extLst>
                <a:ext uri="{FF2B5EF4-FFF2-40B4-BE49-F238E27FC236}">
                  <a16:creationId xmlns:a16="http://schemas.microsoft.com/office/drawing/2014/main" id="{479ADC7D-7F9F-18CC-2A43-28B66EFF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09659" y="4453488"/>
              <a:ext cx="432000" cy="432000"/>
            </a:xfrm>
            <a:prstGeom prst="rect">
              <a:avLst/>
            </a:prstGeom>
          </p:spPr>
        </p:pic>
        <p:pic>
          <p:nvPicPr>
            <p:cNvPr id="15" name="Graphic 14" descr="Back outline">
              <a:extLst>
                <a:ext uri="{FF2B5EF4-FFF2-40B4-BE49-F238E27FC236}">
                  <a16:creationId xmlns:a16="http://schemas.microsoft.com/office/drawing/2014/main" id="{695712A1-4059-0937-ECC8-8E40560B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19152" y="4455930"/>
              <a:ext cx="432000" cy="432000"/>
            </a:xfrm>
            <a:prstGeom prst="rect">
              <a:avLst/>
            </a:prstGeom>
          </p:spPr>
        </p:pic>
        <p:pic>
          <p:nvPicPr>
            <p:cNvPr id="16" name="Graphic 15" descr="Information outline">
              <a:extLst>
                <a:ext uri="{FF2B5EF4-FFF2-40B4-BE49-F238E27FC236}">
                  <a16:creationId xmlns:a16="http://schemas.microsoft.com/office/drawing/2014/main" id="{BE3BE292-9C6A-EBEC-ADAA-A3218549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22645" y="4453488"/>
              <a:ext cx="432000" cy="432000"/>
            </a:xfrm>
            <a:prstGeom prst="rect">
              <a:avLst/>
            </a:prstGeom>
          </p:spPr>
        </p:pic>
        <p:pic>
          <p:nvPicPr>
            <p:cNvPr id="17" name="Graphic 16" descr="Hierarchy outline">
              <a:extLst>
                <a:ext uri="{FF2B5EF4-FFF2-40B4-BE49-F238E27FC236}">
                  <a16:creationId xmlns:a16="http://schemas.microsoft.com/office/drawing/2014/main" id="{D1100AFA-C361-A916-6F06-1F20E9D0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32138" y="4455930"/>
              <a:ext cx="432000" cy="432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E2461DC-BE59-DBFC-E75F-A5CE802B80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3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9CD55-AE13-C65B-17D0-7F4A68A98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E1F94D-7F85-CF2C-5624-F51CEC5FC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8014CD3-034E-BE95-A0F2-3508BD9C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58" y="761999"/>
            <a:ext cx="10650883" cy="563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826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86E9D11-884F-9086-B66B-69E72E09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684" y="4072663"/>
            <a:ext cx="2979408" cy="2411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F33B3-DA3D-4649-9508-709780B6D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843" y="2844840"/>
            <a:ext cx="2151917" cy="1403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20240C-D9AF-4CB0-EA3D-DC5470C89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657" y="2690802"/>
            <a:ext cx="3645696" cy="1988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06D8C0-623C-52E5-361E-76B3CD30CAC7}"/>
              </a:ext>
            </a:extLst>
          </p:cNvPr>
          <p:cNvSpPr txBox="1"/>
          <p:nvPr/>
        </p:nvSpPr>
        <p:spPr>
          <a:xfrm>
            <a:off x="377446" y="644298"/>
            <a:ext cx="527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Jump KUBERNETES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9B79F-1610-7409-1E9D-CFEE0F722DD7}"/>
              </a:ext>
            </a:extLst>
          </p:cNvPr>
          <p:cNvSpPr txBox="1"/>
          <p:nvPr/>
        </p:nvSpPr>
        <p:spPr>
          <a:xfrm>
            <a:off x="527538" y="1786573"/>
            <a:ext cx="862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roy LİGHT" panose="00000400000000000000"/>
              </a:rPr>
              <a:t>Kubernetes is an opensource system for automating deployment, scaling and management of containerized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555793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777D8-D875-6FB1-78F8-0CF8DEF45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F2472-3DE3-A7AF-3D9C-C870879B8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AAAE94-636E-0AFF-C11A-52F6AD48BAA8}"/>
              </a:ext>
            </a:extLst>
          </p:cNvPr>
          <p:cNvSpPr txBox="1"/>
          <p:nvPr/>
        </p:nvSpPr>
        <p:spPr>
          <a:xfrm>
            <a:off x="377446" y="644298"/>
            <a:ext cx="527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Jump KUBERNETES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E6D8A-D286-0444-52BA-1636619BF634}"/>
              </a:ext>
            </a:extLst>
          </p:cNvPr>
          <p:cNvSpPr txBox="1"/>
          <p:nvPr/>
        </p:nvSpPr>
        <p:spPr>
          <a:xfrm>
            <a:off x="527538" y="1786573"/>
            <a:ext cx="8628185" cy="5543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Containers make applications independent and portable, allowing them to run irrespective of the underlying infrastructure.</a:t>
            </a:r>
          </a:p>
          <a:p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Kubernetes automates the scaling, deployment, and management of these containers.</a:t>
            </a:r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In DevOps processes, speed, flexibility, and portability are crucial. Containers meet these needs, enabling applications to be easily moved between different environments.</a:t>
            </a:r>
          </a:p>
          <a:p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Kubernetes provides a powerful tool for managing a large number of containers, allowing DevOps teams to focus on development and delivery rather than infrastructure management.</a:t>
            </a:r>
          </a:p>
          <a:p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Automated Deployment and Scaling: Automatically deploying applications and scaling them based on demand.</a:t>
            </a:r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Self-Healing: Ensuring service continuity by restarting or replacing faulty containers.</a:t>
            </a:r>
            <a:endParaRPr lang="en-US" sz="1050" dirty="0">
              <a:effectLst/>
              <a:latin typeface="Gilroy Light" panose="0000040000000000000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050" kern="100" dirty="0">
                <a:effectLst/>
                <a:latin typeface="Gilroy Light" panose="00000400000000000000"/>
                <a:ea typeface="Aptos" panose="020B0004020202020204" pitchFamily="34" charset="0"/>
                <a:cs typeface="Times New Roman" panose="02020603050405020304" pitchFamily="18" charset="0"/>
              </a:rPr>
              <a:t>Kubernetes supports automation, which is a cornerstone of DevOps. As a result, applications can be automatically deployed, monitored, and scaled effectively.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Gilroy LİGHT" panose="00000400000000000000"/>
            </a:endParaRPr>
          </a:p>
          <a:p>
            <a:endParaRPr lang="en-US" sz="2400" dirty="0">
              <a:latin typeface="Gilroy LİGHT" panose="00000400000000000000"/>
            </a:endParaRPr>
          </a:p>
          <a:p>
            <a:endParaRPr lang="en-US" sz="2400" dirty="0">
              <a:latin typeface="Gilroy LİGH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20302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1B73D-EF9F-DB27-EB20-5D64840E3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5F0D28E-E47D-075E-41BD-FABCB6EA3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7CE23FFA-132C-2093-2277-335746C68CB3}"/>
              </a:ext>
            </a:extLst>
          </p:cNvPr>
          <p:cNvSpPr/>
          <p:nvPr/>
        </p:nvSpPr>
        <p:spPr>
          <a:xfrm>
            <a:off x="1371600" y="1343401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Kubernetes from a developer perspective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3B4E1E1-34D7-7DE2-988B-EA50E4CE6AAD}"/>
              </a:ext>
            </a:extLst>
          </p:cNvPr>
          <p:cNvSpPr/>
          <p:nvPr/>
        </p:nvSpPr>
        <p:spPr>
          <a:xfrm>
            <a:off x="1366983" y="2534534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Creating Pods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28A48959-A29C-1DB3-8413-F99CD0F74817}"/>
              </a:ext>
            </a:extLst>
          </p:cNvPr>
          <p:cNvSpPr/>
          <p:nvPr/>
        </p:nvSpPr>
        <p:spPr>
          <a:xfrm>
            <a:off x="1371600" y="3788772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Creating Deployments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9CD3D197-0671-6604-EE26-7EC85CFD7CE9}"/>
              </a:ext>
            </a:extLst>
          </p:cNvPr>
          <p:cNvSpPr/>
          <p:nvPr/>
        </p:nvSpPr>
        <p:spPr>
          <a:xfrm>
            <a:off x="6787661" y="1343401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Creating Services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05D85339-3B21-2923-FC80-1F6E6AA62798}"/>
              </a:ext>
            </a:extLst>
          </p:cNvPr>
          <p:cNvSpPr/>
          <p:nvPr/>
        </p:nvSpPr>
        <p:spPr>
          <a:xfrm>
            <a:off x="6787661" y="2621216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Understanding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Storege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 Options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8DB8B9CD-D594-6E52-82D7-E39A9B68BD2F}"/>
              </a:ext>
            </a:extLst>
          </p:cNvPr>
          <p:cNvSpPr/>
          <p:nvPr/>
        </p:nvSpPr>
        <p:spPr>
          <a:xfrm>
            <a:off x="6787661" y="3899031"/>
            <a:ext cx="3434862" cy="894466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Creating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ConfigMaps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 and Secrets</a:t>
            </a:r>
          </a:p>
        </p:txBody>
      </p:sp>
    </p:spTree>
    <p:extLst>
      <p:ext uri="{BB962C8B-B14F-4D97-AF65-F5344CB8AC3E}">
        <p14:creationId xmlns:p14="http://schemas.microsoft.com/office/powerpoint/2010/main" val="18555558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9516-7ACC-A5B0-D3E8-325656148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F8ECE5-71A1-8132-4BFD-2A52368B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3ECC0-4C95-ABD2-CD2D-5D0B0B5877AA}"/>
              </a:ext>
            </a:extLst>
          </p:cNvPr>
          <p:cNvSpPr txBox="1"/>
          <p:nvPr/>
        </p:nvSpPr>
        <p:spPr>
          <a:xfrm>
            <a:off x="389169" y="644298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How are you managing Containers?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D7830A02-E3FC-1A4D-6511-7201EC42594A}"/>
              </a:ext>
            </a:extLst>
          </p:cNvPr>
          <p:cNvSpPr/>
          <p:nvPr/>
        </p:nvSpPr>
        <p:spPr>
          <a:xfrm>
            <a:off x="837200" y="4708699"/>
            <a:ext cx="3338723" cy="585673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D1ACD-9297-B80E-43E4-6842BD1DC1D7}"/>
              </a:ext>
            </a:extLst>
          </p:cNvPr>
          <p:cNvSpPr/>
          <p:nvPr/>
        </p:nvSpPr>
        <p:spPr>
          <a:xfrm>
            <a:off x="585200" y="4485945"/>
            <a:ext cx="11021600" cy="92526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4980B08A-5455-B8D6-A49C-449833BDAB14}"/>
              </a:ext>
            </a:extLst>
          </p:cNvPr>
          <p:cNvSpPr/>
          <p:nvPr/>
        </p:nvSpPr>
        <p:spPr>
          <a:xfrm>
            <a:off x="4494964" y="4738081"/>
            <a:ext cx="3338723" cy="585673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D8CFD634-51F3-2035-FECD-8ED8D542F1E2}"/>
              </a:ext>
            </a:extLst>
          </p:cNvPr>
          <p:cNvSpPr/>
          <p:nvPr/>
        </p:nvSpPr>
        <p:spPr>
          <a:xfrm>
            <a:off x="8152730" y="4720662"/>
            <a:ext cx="3338723" cy="585673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16CE27C9-6827-F4D5-DF01-0E918BE0F7EF}"/>
              </a:ext>
            </a:extLst>
          </p:cNvPr>
          <p:cNvSpPr/>
          <p:nvPr/>
        </p:nvSpPr>
        <p:spPr>
          <a:xfrm>
            <a:off x="4072769" y="2348331"/>
            <a:ext cx="3760918" cy="1080669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Load Balancer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AA4B38-E327-3ECA-9E31-13EA7EFE234E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>
            <a:off x="2506562" y="3429000"/>
            <a:ext cx="3446666" cy="12796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15D113-78B0-1A8E-665B-C30682A48B29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5953228" y="3429000"/>
            <a:ext cx="211098" cy="13090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4660E6-63E7-78D5-B83A-56C8A235AC6B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5953228" y="3429000"/>
            <a:ext cx="3868864" cy="12916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F9B3BC8-C9EA-9BCE-34AF-EC0A06FB2D7B}"/>
              </a:ext>
            </a:extLst>
          </p:cNvPr>
          <p:cNvSpPr/>
          <p:nvPr/>
        </p:nvSpPr>
        <p:spPr>
          <a:xfrm>
            <a:off x="5290127" y="4396470"/>
            <a:ext cx="16452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00155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F1C47-9ADD-A725-931F-A1E7F661B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E5AB70-E626-DE72-DE4B-7A0EB41A0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79D2E225-F432-54AC-BB9E-258AF371DCE5}"/>
              </a:ext>
            </a:extLst>
          </p:cNvPr>
          <p:cNvSpPr/>
          <p:nvPr/>
        </p:nvSpPr>
        <p:spPr>
          <a:xfrm>
            <a:off x="4493714" y="1451539"/>
            <a:ext cx="3338723" cy="585673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E113A-C300-AF85-0A2E-3ABC884CE061}"/>
              </a:ext>
            </a:extLst>
          </p:cNvPr>
          <p:cNvSpPr/>
          <p:nvPr/>
        </p:nvSpPr>
        <p:spPr>
          <a:xfrm>
            <a:off x="585200" y="4481200"/>
            <a:ext cx="11021600" cy="92526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DBA9CABC-C7C3-1834-8ABF-92FFB34D2E59}"/>
              </a:ext>
            </a:extLst>
          </p:cNvPr>
          <p:cNvSpPr/>
          <p:nvPr/>
        </p:nvSpPr>
        <p:spPr>
          <a:xfrm>
            <a:off x="4493714" y="3033893"/>
            <a:ext cx="3338723" cy="585673"/>
          </a:xfrm>
          <a:prstGeom prst="roundRect">
            <a:avLst/>
          </a:prstGeom>
          <a:solidFill>
            <a:srgbClr val="003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API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B7FC527B-EA67-D392-AEE7-BA6E71A6F688}"/>
              </a:ext>
            </a:extLst>
          </p:cNvPr>
          <p:cNvSpPr/>
          <p:nvPr/>
        </p:nvSpPr>
        <p:spPr>
          <a:xfrm>
            <a:off x="8784628" y="2022504"/>
            <a:ext cx="2961372" cy="1123324"/>
          </a:xfrm>
          <a:prstGeom prst="roundRect">
            <a:avLst/>
          </a:prstGeom>
          <a:solidFill>
            <a:srgbClr val="F943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Database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64B68755-FE7F-5ECC-370C-51997D260304}"/>
              </a:ext>
            </a:extLst>
          </p:cNvPr>
          <p:cNvSpPr/>
          <p:nvPr/>
        </p:nvSpPr>
        <p:spPr>
          <a:xfrm>
            <a:off x="190251" y="2190491"/>
            <a:ext cx="3217123" cy="1080669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E85C6-1D71-C5FE-099F-B59ECD940974}"/>
              </a:ext>
            </a:extLst>
          </p:cNvPr>
          <p:cNvSpPr txBox="1"/>
          <p:nvPr/>
        </p:nvSpPr>
        <p:spPr>
          <a:xfrm>
            <a:off x="2248800" y="4618973"/>
            <a:ext cx="9765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roy LİGHT" panose="00000400000000000000"/>
              </a:rPr>
              <a:t>How do you manage all of these containers?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EA14DA-4292-B8F7-81D5-EC8DA75C2574}"/>
              </a:ext>
            </a:extLst>
          </p:cNvPr>
          <p:cNvCxnSpPr>
            <a:stCxn id="14" idx="3"/>
            <a:endCxn id="4" idx="1"/>
          </p:cNvCxnSpPr>
          <p:nvPr/>
        </p:nvCxnSpPr>
        <p:spPr>
          <a:xfrm flipV="1">
            <a:off x="3407374" y="1744376"/>
            <a:ext cx="1086340" cy="98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C6FC2C-59F6-B079-950D-06DE14B8C88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3407374" y="2730826"/>
            <a:ext cx="1086340" cy="59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89848B-A902-64E3-3B2F-8C4AD2FF439A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7832437" y="1744376"/>
            <a:ext cx="952191" cy="83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35270-4CD4-FBCE-2268-C42C466BE3A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832437" y="2584166"/>
            <a:ext cx="952191" cy="74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9857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97FF-41FE-9837-BD1F-1F14FEBE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FC3205-4E02-00AC-2D70-9105C3F42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D770A8-0D54-2B45-8AE9-3488BFB0891C}"/>
              </a:ext>
            </a:extLst>
          </p:cNvPr>
          <p:cNvSpPr/>
          <p:nvPr/>
        </p:nvSpPr>
        <p:spPr>
          <a:xfrm>
            <a:off x="3304000" y="3630820"/>
            <a:ext cx="6176280" cy="199580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5A7B09-C319-4176-AE77-0AFFF787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36" y="917459"/>
            <a:ext cx="4477901" cy="2309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D5352-DDDA-974C-A54F-EA7425F0C93E}"/>
              </a:ext>
            </a:extLst>
          </p:cNvPr>
          <p:cNvSpPr txBox="1"/>
          <p:nvPr/>
        </p:nvSpPr>
        <p:spPr>
          <a:xfrm>
            <a:off x="3384280" y="37825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444D"/>
                </a:solidFill>
                <a:effectLst/>
              </a:rPr>
              <a:t>Docker Compose is a tool for defining and running multi-container Docker applications. With Compose, you use a YAML file to configure your application’s services. Then, with a single command, you create and start all the services from your configuration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6374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FA9CE-7345-2801-9BDE-85B75821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5" b="-1"/>
          <a:stretch/>
        </p:blipFill>
        <p:spPr>
          <a:xfrm>
            <a:off x="20" y="-20444"/>
            <a:ext cx="12191980" cy="6898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2955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264682-3827-4C9E-A40C-29E77D692A3F}"/>
              </a:ext>
            </a:extLst>
          </p:cNvPr>
          <p:cNvGrpSpPr/>
          <p:nvPr/>
        </p:nvGrpSpPr>
        <p:grpSpPr>
          <a:xfrm>
            <a:off x="390209" y="2000084"/>
            <a:ext cx="6039410" cy="3449725"/>
            <a:chOff x="390209" y="1639676"/>
            <a:chExt cx="6039410" cy="34497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70016B-1FE4-42DB-9A43-3139CCC5E6FE}"/>
                </a:ext>
              </a:extLst>
            </p:cNvPr>
            <p:cNvSpPr txBox="1"/>
            <p:nvPr/>
          </p:nvSpPr>
          <p:spPr>
            <a:xfrm>
              <a:off x="390209" y="3310581"/>
              <a:ext cx="6039410" cy="17788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b="1">
                  <a:solidFill>
                    <a:srgbClr val="EA367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rPr kumimoji="0" lang="tr-TR" sz="4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37FF"/>
                  </a:solidFill>
                  <a:effectLst/>
                  <a:uLnTx/>
                  <a:uFillTx/>
                  <a:latin typeface="Gilroy Light" panose="00000400000000000000" pitchFamily="50" charset="0"/>
                  <a:ea typeface="Gilroy-Bold ☞" charset="0"/>
                  <a:cs typeface="Gilroy-Bold ☞" charset="0"/>
                  <a:sym typeface="Gilroy" panose="00000500000000000000" pitchFamily="50" charset="0"/>
                </a:rPr>
                <a:t>Welcome to </a:t>
              </a:r>
              <a:br>
                <a:rPr kumimoji="0" lang="tr-TR" sz="4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37FF"/>
                  </a:solidFill>
                  <a:effectLst/>
                  <a:uLnTx/>
                  <a:uFillTx/>
                  <a:latin typeface="Gilroy Light" panose="00000400000000000000" pitchFamily="50" charset="0"/>
                  <a:ea typeface="Gilroy-Bold ☞" charset="0"/>
                  <a:cs typeface="Gilroy-Bold ☞" charset="0"/>
                  <a:sym typeface="Gilroy" panose="00000500000000000000" pitchFamily="50" charset="0"/>
                </a:rPr>
              </a:br>
              <a:r>
                <a:rPr kumimoji="0" lang="en-US" sz="4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37FF"/>
                  </a:solidFill>
                  <a:effectLst/>
                  <a:uLnTx/>
                  <a:uFillTx/>
                  <a:latin typeface="Gilroy Light" panose="00000400000000000000" pitchFamily="50" charset="0"/>
                  <a:ea typeface="Gilroy-Bold ☞" charset="0"/>
                  <a:cs typeface="Gilroy-Bold ☞" charset="0"/>
                  <a:sym typeface="Gilroy" panose="00000500000000000000" pitchFamily="50" charset="0"/>
                </a:rPr>
                <a:t>DevOps Intermediate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b="1">
                  <a:solidFill>
                    <a:srgbClr val="EA3675"/>
                  </a:solidFill>
                  <a:latin typeface="Montserrat"/>
                  <a:ea typeface="Montserrat"/>
                  <a:cs typeface="Montserrat"/>
                  <a:sym typeface="Montserrat"/>
                </a:defRPr>
              </a:pPr>
              <a:r>
                <a:rPr kumimoji="0" lang="tr-TR" sz="4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0037FF"/>
                  </a:solidFill>
                  <a:effectLst/>
                  <a:uLnTx/>
                  <a:uFillTx/>
                  <a:latin typeface="Gilroy Light" panose="00000400000000000000" pitchFamily="50" charset="0"/>
                  <a:ea typeface="Gilroy-Bold ☞" charset="0"/>
                  <a:cs typeface="Gilroy-Bold ☞" charset="0"/>
                  <a:sym typeface="Gilroy" panose="00000500000000000000" pitchFamily="50" charset="0"/>
                </a:rPr>
                <a:t>Training</a:t>
              </a:r>
              <a:endPara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5A568F-0FC4-4B74-9D23-BD6B755D0140}"/>
                </a:ext>
              </a:extLst>
            </p:cNvPr>
            <p:cNvSpPr/>
            <p:nvPr/>
          </p:nvSpPr>
          <p:spPr>
            <a:xfrm>
              <a:off x="390209" y="1639676"/>
              <a:ext cx="1440000" cy="1440000"/>
            </a:xfrm>
            <a:prstGeom prst="ellipse">
              <a:avLst/>
            </a:prstGeom>
            <a:noFill/>
            <a:ln w="6350" cap="flat">
              <a:solidFill>
                <a:schemeClr val="tx1"/>
              </a:solidFill>
              <a:prstDash val="dash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Gilroy Heavy" panose="00000A00000000000000" pitchFamily="50" charset="0"/>
                  <a:cs typeface="Helvetica"/>
                </a:rPr>
                <a:t>1</a:t>
              </a:r>
              <a:endPara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Gilroy Heavy" panose="00000A00000000000000" pitchFamily="50" charset="0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6246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1E1B-6F7F-1867-AF6C-8FEA6C22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652CBF-1DCB-1EEE-5DDC-A1F73FA9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B400F8-61D6-259D-957A-0C88BBE70D0B}"/>
              </a:ext>
            </a:extLst>
          </p:cNvPr>
          <p:cNvSpPr txBox="1"/>
          <p:nvPr/>
        </p:nvSpPr>
        <p:spPr>
          <a:xfrm>
            <a:off x="389169" y="644298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Kubernetes Capabilities: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4BD056E2-743B-9CF3-7FEC-4BFC3C5EC7F1}"/>
              </a:ext>
            </a:extLst>
          </p:cNvPr>
          <p:cNvSpPr/>
          <p:nvPr/>
        </p:nvSpPr>
        <p:spPr>
          <a:xfrm>
            <a:off x="1277996" y="1807997"/>
            <a:ext cx="2689202" cy="1039640"/>
          </a:xfrm>
          <a:prstGeom prst="roundRect">
            <a:avLst/>
          </a:prstGeom>
          <a:solidFill>
            <a:srgbClr val="F9432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Load Balancing</a:t>
            </a: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7F4316A5-078F-5AF5-B0C8-2FF0D004D021}"/>
              </a:ext>
            </a:extLst>
          </p:cNvPr>
          <p:cNvSpPr/>
          <p:nvPr/>
        </p:nvSpPr>
        <p:spPr>
          <a:xfrm>
            <a:off x="4630796" y="1807997"/>
            <a:ext cx="2689202" cy="1039640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Storage Orchestration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2D6A8FA9-018A-015E-320C-DCBB29C00408}"/>
              </a:ext>
            </a:extLst>
          </p:cNvPr>
          <p:cNvSpPr/>
          <p:nvPr/>
        </p:nvSpPr>
        <p:spPr>
          <a:xfrm>
            <a:off x="8104380" y="1807997"/>
            <a:ext cx="2689202" cy="1039640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Rollout/Rollback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2C2DBC5C-1FCB-AE18-F050-B1C7A7377A9D}"/>
              </a:ext>
            </a:extLst>
          </p:cNvPr>
          <p:cNvSpPr/>
          <p:nvPr/>
        </p:nvSpPr>
        <p:spPr>
          <a:xfrm>
            <a:off x="4630796" y="4010364"/>
            <a:ext cx="2689202" cy="1039640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Configuration Management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29A8705-B2DC-97A4-6950-32CBE37EC9BF}"/>
              </a:ext>
            </a:extLst>
          </p:cNvPr>
          <p:cNvSpPr/>
          <p:nvPr/>
        </p:nvSpPr>
        <p:spPr>
          <a:xfrm>
            <a:off x="8104380" y="4010364"/>
            <a:ext cx="2689202" cy="1039640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Horizontal Scaling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F8120088-B4AE-ACC2-9C61-6990074F3658}"/>
              </a:ext>
            </a:extLst>
          </p:cNvPr>
          <p:cNvSpPr/>
          <p:nvPr/>
        </p:nvSpPr>
        <p:spPr>
          <a:xfrm>
            <a:off x="1277996" y="4010364"/>
            <a:ext cx="2689202" cy="1039640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Self Healing</a:t>
            </a:r>
          </a:p>
        </p:txBody>
      </p:sp>
    </p:spTree>
    <p:extLst>
      <p:ext uri="{BB962C8B-B14F-4D97-AF65-F5344CB8AC3E}">
        <p14:creationId xmlns:p14="http://schemas.microsoft.com/office/powerpoint/2010/main" val="8173797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CDA9-A7D1-B3C4-33C3-688288D8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AA2FA0-7938-CC46-ED0E-E18320786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8FB1D06-3A2D-3AC9-D8F6-AEFCA1356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18" y="1042241"/>
            <a:ext cx="1085850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25DE0-959F-BECE-9A4D-3048A438FF35}"/>
              </a:ext>
            </a:extLst>
          </p:cNvPr>
          <p:cNvSpPr txBox="1"/>
          <p:nvPr/>
        </p:nvSpPr>
        <p:spPr>
          <a:xfrm>
            <a:off x="5701244" y="2557734"/>
            <a:ext cx="1907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ilroy LİGHT" panose="00000400000000000000"/>
              </a:rPr>
              <a:t>Master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F2B76DF2-A0E6-5117-0FA8-3BEF72DC2069}"/>
              </a:ext>
            </a:extLst>
          </p:cNvPr>
          <p:cNvSpPr/>
          <p:nvPr/>
        </p:nvSpPr>
        <p:spPr>
          <a:xfrm>
            <a:off x="1031631" y="3503892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B17389BC-5852-2BBE-2377-BA84E2FBE589}"/>
              </a:ext>
            </a:extLst>
          </p:cNvPr>
          <p:cNvSpPr/>
          <p:nvPr/>
        </p:nvSpPr>
        <p:spPr>
          <a:xfrm>
            <a:off x="1418582" y="4027112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8D0A0-4C00-3F95-7831-D493B56320EE}"/>
              </a:ext>
            </a:extLst>
          </p:cNvPr>
          <p:cNvSpPr txBox="1"/>
          <p:nvPr/>
        </p:nvSpPr>
        <p:spPr>
          <a:xfrm>
            <a:off x="1031631" y="3503892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F55C3F81-6142-2B60-A950-BE599CFEA336}"/>
              </a:ext>
            </a:extLst>
          </p:cNvPr>
          <p:cNvSpPr/>
          <p:nvPr/>
        </p:nvSpPr>
        <p:spPr>
          <a:xfrm>
            <a:off x="4454770" y="3503892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DA6712E8-0387-9EA1-67D0-F93D8ECB022C}"/>
              </a:ext>
            </a:extLst>
          </p:cNvPr>
          <p:cNvSpPr/>
          <p:nvPr/>
        </p:nvSpPr>
        <p:spPr>
          <a:xfrm>
            <a:off x="4841721" y="4027112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EFC65-E373-5080-7935-FAF6ECE971CA}"/>
              </a:ext>
            </a:extLst>
          </p:cNvPr>
          <p:cNvSpPr txBox="1"/>
          <p:nvPr/>
        </p:nvSpPr>
        <p:spPr>
          <a:xfrm>
            <a:off x="4454770" y="3503892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753FB2-FC59-26BC-8979-9086C29D75FC}"/>
              </a:ext>
            </a:extLst>
          </p:cNvPr>
          <p:cNvSpPr/>
          <p:nvPr/>
        </p:nvSpPr>
        <p:spPr>
          <a:xfrm>
            <a:off x="8006772" y="3494563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2B118EF6-16A6-CD04-EBC8-CD7D4C828D64}"/>
              </a:ext>
            </a:extLst>
          </p:cNvPr>
          <p:cNvSpPr/>
          <p:nvPr/>
        </p:nvSpPr>
        <p:spPr>
          <a:xfrm>
            <a:off x="8393723" y="4017783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552EA-DE04-C7C6-B839-9E6FEF8E201A}"/>
              </a:ext>
            </a:extLst>
          </p:cNvPr>
          <p:cNvSpPr txBox="1"/>
          <p:nvPr/>
        </p:nvSpPr>
        <p:spPr>
          <a:xfrm>
            <a:off x="8006772" y="3494563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FDE04E-DF99-64F0-6CDD-4B29E51C3582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>
            <a:off x="2540245" y="1568498"/>
            <a:ext cx="2583473" cy="1536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1824A8-6211-DBB0-B13C-6066C07389D2}"/>
              </a:ext>
            </a:extLst>
          </p:cNvPr>
          <p:cNvCxnSpPr>
            <a:cxnSpLocks/>
            <a:stCxn id="1026" idx="2"/>
          </p:cNvCxnSpPr>
          <p:nvPr/>
        </p:nvCxnSpPr>
        <p:spPr>
          <a:xfrm>
            <a:off x="5666643" y="2094754"/>
            <a:ext cx="0" cy="106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333222-DB75-733D-4F0A-EAB45003A85B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6209568" y="1568498"/>
            <a:ext cx="3217894" cy="1515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25E8F3-A923-64E8-AB45-0E5642DE22CF}"/>
              </a:ext>
            </a:extLst>
          </p:cNvPr>
          <p:cNvSpPr txBox="1"/>
          <p:nvPr/>
        </p:nvSpPr>
        <p:spPr>
          <a:xfrm>
            <a:off x="1512275" y="5392427"/>
            <a:ext cx="1465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03ECEC-9800-7B94-6941-56F814DD7709}"/>
              </a:ext>
            </a:extLst>
          </p:cNvPr>
          <p:cNvSpPr txBox="1"/>
          <p:nvPr/>
        </p:nvSpPr>
        <p:spPr>
          <a:xfrm>
            <a:off x="5135861" y="5468788"/>
            <a:ext cx="1817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C2D6CD-429B-EEF4-1E11-4C4F469B76FD}"/>
              </a:ext>
            </a:extLst>
          </p:cNvPr>
          <p:cNvSpPr txBox="1"/>
          <p:nvPr/>
        </p:nvSpPr>
        <p:spPr>
          <a:xfrm>
            <a:off x="8891864" y="54687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BD072-70A8-790C-B123-0525472B7A1C}"/>
              </a:ext>
            </a:extLst>
          </p:cNvPr>
          <p:cNvSpPr txBox="1"/>
          <p:nvPr/>
        </p:nvSpPr>
        <p:spPr>
          <a:xfrm>
            <a:off x="422767" y="701046"/>
            <a:ext cx="378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ilroy Light" panose="00000400000000000000"/>
              </a:rPr>
              <a:t>K8s Running</a:t>
            </a:r>
          </a:p>
        </p:txBody>
      </p:sp>
    </p:spTree>
    <p:extLst>
      <p:ext uri="{BB962C8B-B14F-4D97-AF65-F5344CB8AC3E}">
        <p14:creationId xmlns:p14="http://schemas.microsoft.com/office/powerpoint/2010/main" val="24553892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E163-0C37-2D28-494F-370F033C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6FA7B9-7AD7-7736-89AF-08AA7DFC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A09B2E6E-2754-4F97-11EF-2B59FEB55ABA}"/>
              </a:ext>
            </a:extLst>
          </p:cNvPr>
          <p:cNvSpPr/>
          <p:nvPr/>
        </p:nvSpPr>
        <p:spPr>
          <a:xfrm>
            <a:off x="2522770" y="4040853"/>
            <a:ext cx="6972923" cy="2178973"/>
          </a:xfrm>
          <a:prstGeom prst="roundRect">
            <a:avLst/>
          </a:prstGeom>
          <a:solidFill>
            <a:srgbClr val="F9432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2F6E4E72-B0DD-B0EA-B735-9197917BDE8A}"/>
              </a:ext>
            </a:extLst>
          </p:cNvPr>
          <p:cNvSpPr/>
          <p:nvPr/>
        </p:nvSpPr>
        <p:spPr>
          <a:xfrm>
            <a:off x="3003413" y="4806633"/>
            <a:ext cx="2564238" cy="1272013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2316E-7CEB-FFC9-BDD4-63CE6879174A}"/>
              </a:ext>
            </a:extLst>
          </p:cNvPr>
          <p:cNvSpPr txBox="1"/>
          <p:nvPr/>
        </p:nvSpPr>
        <p:spPr>
          <a:xfrm>
            <a:off x="2769134" y="4040853"/>
            <a:ext cx="169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E1EE7964-3D7B-6551-DECC-68C719A6E2F3}"/>
              </a:ext>
            </a:extLst>
          </p:cNvPr>
          <p:cNvSpPr/>
          <p:nvPr/>
        </p:nvSpPr>
        <p:spPr>
          <a:xfrm>
            <a:off x="3144090" y="5504078"/>
            <a:ext cx="2294316" cy="319352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C022F-B3FF-0539-2A02-99CA5A113DE6}"/>
              </a:ext>
            </a:extLst>
          </p:cNvPr>
          <p:cNvSpPr txBox="1"/>
          <p:nvPr/>
        </p:nvSpPr>
        <p:spPr>
          <a:xfrm>
            <a:off x="3144089" y="4806633"/>
            <a:ext cx="169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390B889D-A723-5001-B8C7-79A3B220AF08}"/>
              </a:ext>
            </a:extLst>
          </p:cNvPr>
          <p:cNvSpPr/>
          <p:nvPr/>
        </p:nvSpPr>
        <p:spPr>
          <a:xfrm>
            <a:off x="6602398" y="4804014"/>
            <a:ext cx="2564238" cy="1272013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E1549DF5-BA50-C515-67A8-3D179DEAF49C}"/>
              </a:ext>
            </a:extLst>
          </p:cNvPr>
          <p:cNvSpPr/>
          <p:nvPr/>
        </p:nvSpPr>
        <p:spPr>
          <a:xfrm>
            <a:off x="6836860" y="5504078"/>
            <a:ext cx="2107849" cy="319352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E89F6-73EE-5AD5-17EF-8E7541935F35}"/>
              </a:ext>
            </a:extLst>
          </p:cNvPr>
          <p:cNvSpPr txBox="1"/>
          <p:nvPr/>
        </p:nvSpPr>
        <p:spPr>
          <a:xfrm>
            <a:off x="6743074" y="4804014"/>
            <a:ext cx="169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3E71A-F34B-DCE9-06A1-750DF15C2451}"/>
              </a:ext>
            </a:extLst>
          </p:cNvPr>
          <p:cNvSpPr txBox="1"/>
          <p:nvPr/>
        </p:nvSpPr>
        <p:spPr>
          <a:xfrm>
            <a:off x="687044" y="1286141"/>
            <a:ext cx="4997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Pods live and die but never come back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Scale Horizontally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Pod memory, volumes shared other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Environment for containers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31237D-A034-786D-37CF-BBD9ABC51113}"/>
              </a:ext>
            </a:extLst>
          </p:cNvPr>
          <p:cNvSpPr txBox="1"/>
          <p:nvPr/>
        </p:nvSpPr>
        <p:spPr>
          <a:xfrm>
            <a:off x="515996" y="763289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PODS</a:t>
            </a:r>
          </a:p>
          <a:p>
            <a:endParaRPr lang="en-US" sz="1800" b="1" dirty="0">
              <a:latin typeface="Gilroy LİGHT" panose="00000400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531CD2-6A17-F750-A845-D64BD174709B}"/>
              </a:ext>
            </a:extLst>
          </p:cNvPr>
          <p:cNvSpPr txBox="1"/>
          <p:nvPr/>
        </p:nvSpPr>
        <p:spPr>
          <a:xfrm>
            <a:off x="5684881" y="124790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Pod containers share same network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Pod memory, volumes shared other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Ports can be reused by containers in separate pods</a:t>
            </a:r>
          </a:p>
        </p:txBody>
      </p:sp>
    </p:spTree>
    <p:extLst>
      <p:ext uri="{BB962C8B-B14F-4D97-AF65-F5344CB8AC3E}">
        <p14:creationId xmlns:p14="http://schemas.microsoft.com/office/powerpoint/2010/main" val="41577908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CCC2C-3F02-1FA2-1A53-ABAB7E11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D3B577C-00A5-F3FF-7757-E8FBFEDFD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CCB810C1-4939-226D-D4F5-0DBD6E686CCD}"/>
              </a:ext>
            </a:extLst>
          </p:cNvPr>
          <p:cNvSpPr/>
          <p:nvPr/>
        </p:nvSpPr>
        <p:spPr>
          <a:xfrm>
            <a:off x="1160451" y="2079773"/>
            <a:ext cx="2766646" cy="1794939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9FB97914-76C6-D180-C64B-50408B6CED2C}"/>
              </a:ext>
            </a:extLst>
          </p:cNvPr>
          <p:cNvSpPr/>
          <p:nvPr/>
        </p:nvSpPr>
        <p:spPr>
          <a:xfrm>
            <a:off x="1547402" y="2602993"/>
            <a:ext cx="2027912" cy="727905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AFEBD-1C2A-BE5F-0C2D-993526625643}"/>
              </a:ext>
            </a:extLst>
          </p:cNvPr>
          <p:cNvSpPr txBox="1"/>
          <p:nvPr/>
        </p:nvSpPr>
        <p:spPr>
          <a:xfrm>
            <a:off x="1160451" y="2079773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B9858-540C-4044-4C4B-AAE6C20F6A41}"/>
              </a:ext>
            </a:extLst>
          </p:cNvPr>
          <p:cNvSpPr txBox="1"/>
          <p:nvPr/>
        </p:nvSpPr>
        <p:spPr>
          <a:xfrm>
            <a:off x="430200" y="856462"/>
            <a:ext cx="4822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Pods and Containers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2154BE17-C582-4EB7-36E8-5830923A46A5}"/>
              </a:ext>
            </a:extLst>
          </p:cNvPr>
          <p:cNvSpPr/>
          <p:nvPr/>
        </p:nvSpPr>
        <p:spPr>
          <a:xfrm>
            <a:off x="4513251" y="2079773"/>
            <a:ext cx="2766646" cy="1794939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1B03055B-18FA-871C-F3DE-F6F4D4E20085}"/>
              </a:ext>
            </a:extLst>
          </p:cNvPr>
          <p:cNvSpPr/>
          <p:nvPr/>
        </p:nvSpPr>
        <p:spPr>
          <a:xfrm>
            <a:off x="4900202" y="2602993"/>
            <a:ext cx="2027912" cy="727905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FB88B-646B-2258-DEFB-2573321B326C}"/>
              </a:ext>
            </a:extLst>
          </p:cNvPr>
          <p:cNvSpPr txBox="1"/>
          <p:nvPr/>
        </p:nvSpPr>
        <p:spPr>
          <a:xfrm>
            <a:off x="4513251" y="2079773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92B8443-B355-466E-C138-CB37B2C3585A}"/>
              </a:ext>
            </a:extLst>
          </p:cNvPr>
          <p:cNvSpPr/>
          <p:nvPr/>
        </p:nvSpPr>
        <p:spPr>
          <a:xfrm>
            <a:off x="7901175" y="2061115"/>
            <a:ext cx="2766646" cy="1794939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D3B97AA7-810F-D8BA-DFE3-6EB8BC4E35BF}"/>
              </a:ext>
            </a:extLst>
          </p:cNvPr>
          <p:cNvSpPr/>
          <p:nvPr/>
        </p:nvSpPr>
        <p:spPr>
          <a:xfrm>
            <a:off x="8288126" y="2584335"/>
            <a:ext cx="2027912" cy="727905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A17F-57D5-A9F1-D6CB-9BB27EFCEB95}"/>
              </a:ext>
            </a:extLst>
          </p:cNvPr>
          <p:cNvSpPr txBox="1"/>
          <p:nvPr/>
        </p:nvSpPr>
        <p:spPr>
          <a:xfrm>
            <a:off x="7901175" y="2061115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8076829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9EB88-B918-5654-2930-080EE9A7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E9E249-9D4A-442C-8F0C-AAD33E45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B060C187-099B-174B-3F07-9DAC3E3DA1C5}"/>
              </a:ext>
            </a:extLst>
          </p:cNvPr>
          <p:cNvSpPr/>
          <p:nvPr/>
        </p:nvSpPr>
        <p:spPr>
          <a:xfrm>
            <a:off x="4218998" y="222738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F52D5217-81E9-926C-6F14-2A2B7099901D}"/>
              </a:ext>
            </a:extLst>
          </p:cNvPr>
          <p:cNvSpPr/>
          <p:nvPr/>
        </p:nvSpPr>
        <p:spPr>
          <a:xfrm>
            <a:off x="4605949" y="275060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3E9D9-F7B6-861C-DE5B-7EAD852DCDA0}"/>
              </a:ext>
            </a:extLst>
          </p:cNvPr>
          <p:cNvSpPr txBox="1"/>
          <p:nvPr/>
        </p:nvSpPr>
        <p:spPr>
          <a:xfrm>
            <a:off x="4218998" y="222738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73F11-7639-1453-EACB-A7296C7E7ABC}"/>
              </a:ext>
            </a:extLst>
          </p:cNvPr>
          <p:cNvSpPr txBox="1"/>
          <p:nvPr/>
        </p:nvSpPr>
        <p:spPr>
          <a:xfrm>
            <a:off x="430200" y="856462"/>
            <a:ext cx="4822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Pods and Containers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8296B07B-0BAB-82DE-C8AF-280EC1CD068D}"/>
              </a:ext>
            </a:extLst>
          </p:cNvPr>
          <p:cNvSpPr/>
          <p:nvPr/>
        </p:nvSpPr>
        <p:spPr>
          <a:xfrm>
            <a:off x="6778057" y="2227386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0D440B13-BC1E-DB51-13D3-35FA8E248BA1}"/>
              </a:ext>
            </a:extLst>
          </p:cNvPr>
          <p:cNvSpPr/>
          <p:nvPr/>
        </p:nvSpPr>
        <p:spPr>
          <a:xfrm>
            <a:off x="7165008" y="2750607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EA02C-F784-22AE-23A1-67C22967574A}"/>
              </a:ext>
            </a:extLst>
          </p:cNvPr>
          <p:cNvSpPr txBox="1"/>
          <p:nvPr/>
        </p:nvSpPr>
        <p:spPr>
          <a:xfrm>
            <a:off x="6778057" y="2227386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F95B4B73-A442-1338-74D0-2EE52649E376}"/>
              </a:ext>
            </a:extLst>
          </p:cNvPr>
          <p:cNvSpPr/>
          <p:nvPr/>
        </p:nvSpPr>
        <p:spPr>
          <a:xfrm>
            <a:off x="9296221" y="220872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6169868B-D5B6-C412-6514-37F8DBED6EBA}"/>
              </a:ext>
            </a:extLst>
          </p:cNvPr>
          <p:cNvSpPr/>
          <p:nvPr/>
        </p:nvSpPr>
        <p:spPr>
          <a:xfrm>
            <a:off x="9683172" y="273194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45AB7-95AE-3E57-D288-3534A5B939D2}"/>
              </a:ext>
            </a:extLst>
          </p:cNvPr>
          <p:cNvSpPr txBox="1"/>
          <p:nvPr/>
        </p:nvSpPr>
        <p:spPr>
          <a:xfrm>
            <a:off x="9296221" y="220872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D97FACD1-5CD2-A034-EA44-6AF6D5EB8E71}"/>
              </a:ext>
            </a:extLst>
          </p:cNvPr>
          <p:cNvSpPr/>
          <p:nvPr/>
        </p:nvSpPr>
        <p:spPr>
          <a:xfrm>
            <a:off x="4218998" y="4190125"/>
            <a:ext cx="7492086" cy="481432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E72EF7D0-8676-FF2F-3876-77761F89E0E8}"/>
              </a:ext>
            </a:extLst>
          </p:cNvPr>
          <p:cNvSpPr/>
          <p:nvPr/>
        </p:nvSpPr>
        <p:spPr>
          <a:xfrm>
            <a:off x="221429" y="2284948"/>
            <a:ext cx="3739717" cy="15858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935F46-AF6C-6C43-27AC-4E3CFB3C1EED}"/>
              </a:ext>
            </a:extLst>
          </p:cNvPr>
          <p:cNvSpPr/>
          <p:nvPr/>
        </p:nvSpPr>
        <p:spPr>
          <a:xfrm>
            <a:off x="608379" y="2808169"/>
            <a:ext cx="2741159" cy="6431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ReplicaSet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AB408-68BA-9FDC-81C7-40F81849FD14}"/>
              </a:ext>
            </a:extLst>
          </p:cNvPr>
          <p:cNvSpPr txBox="1"/>
          <p:nvPr/>
        </p:nvSpPr>
        <p:spPr>
          <a:xfrm>
            <a:off x="221429" y="2284948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F26F52-FA31-0B1C-7203-52914FF17DB4}"/>
              </a:ext>
            </a:extLst>
          </p:cNvPr>
          <p:cNvSpPr/>
          <p:nvPr/>
        </p:nvSpPr>
        <p:spPr>
          <a:xfrm>
            <a:off x="4077234" y="1746937"/>
            <a:ext cx="7906124" cy="230924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91955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E3FA7-403D-9085-D5BD-E2FDE92C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22F252-223A-3D79-748D-E3252386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7F3F5C-22A6-2F28-9892-55D10731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89" y="897965"/>
            <a:ext cx="1436204" cy="13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DD508-9963-4E2E-0987-E2648C9D87DE}"/>
              </a:ext>
            </a:extLst>
          </p:cNvPr>
          <p:cNvSpPr txBox="1"/>
          <p:nvPr/>
        </p:nvSpPr>
        <p:spPr>
          <a:xfrm>
            <a:off x="6713092" y="3083991"/>
            <a:ext cx="19070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ilroy LİGHT" panose="00000400000000000000"/>
              </a:rPr>
              <a:t>Master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E1F66C5A-DC23-B324-055D-3CEEA3875263}"/>
              </a:ext>
            </a:extLst>
          </p:cNvPr>
          <p:cNvSpPr/>
          <p:nvPr/>
        </p:nvSpPr>
        <p:spPr>
          <a:xfrm>
            <a:off x="2043479" y="4030149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2A4FA84B-9EC7-3012-3447-E197694B7545}"/>
              </a:ext>
            </a:extLst>
          </p:cNvPr>
          <p:cNvSpPr/>
          <p:nvPr/>
        </p:nvSpPr>
        <p:spPr>
          <a:xfrm>
            <a:off x="2430430" y="4553369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61598-E33E-B431-1C31-41AC679F272A}"/>
              </a:ext>
            </a:extLst>
          </p:cNvPr>
          <p:cNvSpPr txBox="1"/>
          <p:nvPr/>
        </p:nvSpPr>
        <p:spPr>
          <a:xfrm>
            <a:off x="2043479" y="4030149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7694CAC2-D1BE-8A0D-9B97-D393C885B70D}"/>
              </a:ext>
            </a:extLst>
          </p:cNvPr>
          <p:cNvSpPr/>
          <p:nvPr/>
        </p:nvSpPr>
        <p:spPr>
          <a:xfrm>
            <a:off x="5466618" y="4030149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8089D5AF-0020-808F-29E5-2E9A7639C21E}"/>
              </a:ext>
            </a:extLst>
          </p:cNvPr>
          <p:cNvSpPr/>
          <p:nvPr/>
        </p:nvSpPr>
        <p:spPr>
          <a:xfrm>
            <a:off x="5853569" y="4553369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2A875-9EA1-CBD7-334E-4B4EB6B25524}"/>
              </a:ext>
            </a:extLst>
          </p:cNvPr>
          <p:cNvSpPr txBox="1"/>
          <p:nvPr/>
        </p:nvSpPr>
        <p:spPr>
          <a:xfrm>
            <a:off x="5466618" y="4030149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945F58-FE5C-BD09-A73C-BC3C59A6328F}"/>
              </a:ext>
            </a:extLst>
          </p:cNvPr>
          <p:cNvSpPr/>
          <p:nvPr/>
        </p:nvSpPr>
        <p:spPr>
          <a:xfrm>
            <a:off x="9018620" y="4020820"/>
            <a:ext cx="2766646" cy="1794939"/>
          </a:xfrm>
          <a:prstGeom prst="roundRect">
            <a:avLst/>
          </a:prstGeom>
          <a:solidFill>
            <a:srgbClr val="F8432B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E331D61B-884E-736C-2920-CD3F3DCC5C0B}"/>
              </a:ext>
            </a:extLst>
          </p:cNvPr>
          <p:cNvSpPr/>
          <p:nvPr/>
        </p:nvSpPr>
        <p:spPr>
          <a:xfrm>
            <a:off x="9405571" y="4544040"/>
            <a:ext cx="2027912" cy="72790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1C3B9-84E2-ECC6-0C04-2952911C4FC8}"/>
              </a:ext>
            </a:extLst>
          </p:cNvPr>
          <p:cNvSpPr txBox="1"/>
          <p:nvPr/>
        </p:nvSpPr>
        <p:spPr>
          <a:xfrm>
            <a:off x="9018620" y="4020820"/>
            <a:ext cx="1770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Node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AD7356-14FE-2E95-C337-FDF062A6B60A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>
            <a:off x="3679261" y="1594021"/>
            <a:ext cx="2281128" cy="219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5A9AAA-317E-52DF-CCF0-8241EF4C5683}"/>
              </a:ext>
            </a:extLst>
          </p:cNvPr>
          <p:cNvCxnSpPr>
            <a:cxnSpLocks/>
            <a:stCxn id="1026" idx="2"/>
            <a:endCxn id="3" idx="0"/>
          </p:cNvCxnSpPr>
          <p:nvPr/>
        </p:nvCxnSpPr>
        <p:spPr>
          <a:xfrm>
            <a:off x="6678491" y="2290076"/>
            <a:ext cx="47763" cy="1306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AC0412-ED9A-E318-B5E9-F2C5D3D1D810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396593" y="1594021"/>
            <a:ext cx="2842094" cy="2183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86658FB-C522-86A3-2932-73765F790CDE}"/>
              </a:ext>
            </a:extLst>
          </p:cNvPr>
          <p:cNvSpPr txBox="1"/>
          <p:nvPr/>
        </p:nvSpPr>
        <p:spPr>
          <a:xfrm>
            <a:off x="2524123" y="5918684"/>
            <a:ext cx="1465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9D153-4781-9303-160A-BEF3B053E0BA}"/>
              </a:ext>
            </a:extLst>
          </p:cNvPr>
          <p:cNvSpPr txBox="1"/>
          <p:nvPr/>
        </p:nvSpPr>
        <p:spPr>
          <a:xfrm>
            <a:off x="6147709" y="5995045"/>
            <a:ext cx="1817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B0F4B3-1CAE-F243-AE1A-DA4E929363DA}"/>
              </a:ext>
            </a:extLst>
          </p:cNvPr>
          <p:cNvSpPr txBox="1"/>
          <p:nvPr/>
        </p:nvSpPr>
        <p:spPr>
          <a:xfrm>
            <a:off x="9903712" y="5995044"/>
            <a:ext cx="1529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Cluster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D7F6C2-5CC5-3E1D-AC84-BEBE6198FEA1}"/>
              </a:ext>
            </a:extLst>
          </p:cNvPr>
          <p:cNvSpPr/>
          <p:nvPr/>
        </p:nvSpPr>
        <p:spPr>
          <a:xfrm>
            <a:off x="3233187" y="3562087"/>
            <a:ext cx="637811" cy="523220"/>
          </a:xfrm>
          <a:prstGeom prst="ellipse">
            <a:avLst/>
          </a:prstGeom>
          <a:solidFill>
            <a:srgbClr val="0037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3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184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EE4A8A-13B2-6B83-4942-8322F69E53A2}"/>
              </a:ext>
            </a:extLst>
          </p:cNvPr>
          <p:cNvSpPr/>
          <p:nvPr/>
        </p:nvSpPr>
        <p:spPr>
          <a:xfrm>
            <a:off x="6407348" y="3596275"/>
            <a:ext cx="637811" cy="523220"/>
          </a:xfrm>
          <a:prstGeom prst="ellipse">
            <a:avLst/>
          </a:prstGeom>
          <a:solidFill>
            <a:srgbClr val="0037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3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184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40EB3-B11D-9A50-F757-BB9A82A1A155}"/>
              </a:ext>
            </a:extLst>
          </p:cNvPr>
          <p:cNvSpPr/>
          <p:nvPr/>
        </p:nvSpPr>
        <p:spPr>
          <a:xfrm>
            <a:off x="10100621" y="3562087"/>
            <a:ext cx="637811" cy="523220"/>
          </a:xfrm>
          <a:prstGeom prst="ellipse">
            <a:avLst/>
          </a:prstGeom>
          <a:solidFill>
            <a:srgbClr val="0037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3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1847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43AD264D-C42E-F25C-F230-03FF521ED3BF}"/>
              </a:ext>
            </a:extLst>
          </p:cNvPr>
          <p:cNvSpPr/>
          <p:nvPr/>
        </p:nvSpPr>
        <p:spPr>
          <a:xfrm>
            <a:off x="201600" y="1880261"/>
            <a:ext cx="1627200" cy="36641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kubectl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8153A12-1E31-2082-098B-10F0BB3D5A42}"/>
              </a:ext>
            </a:extLst>
          </p:cNvPr>
          <p:cNvSpPr/>
          <p:nvPr/>
        </p:nvSpPr>
        <p:spPr>
          <a:xfrm>
            <a:off x="3000064" y="1032912"/>
            <a:ext cx="1627200" cy="36641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Manager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2C8B467F-5D6F-1F45-A89F-6EF6F203B991}"/>
              </a:ext>
            </a:extLst>
          </p:cNvPr>
          <p:cNvSpPr/>
          <p:nvPr/>
        </p:nvSpPr>
        <p:spPr>
          <a:xfrm>
            <a:off x="3009168" y="1880262"/>
            <a:ext cx="1627200" cy="36641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API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9FCF676F-F9CD-F6AA-A44E-6E6B2C31BA1C}"/>
              </a:ext>
            </a:extLst>
          </p:cNvPr>
          <p:cNvSpPr/>
          <p:nvPr/>
        </p:nvSpPr>
        <p:spPr>
          <a:xfrm>
            <a:off x="8378336" y="1013857"/>
            <a:ext cx="1627200" cy="36641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Scheduler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FE2A87-D233-5E31-A7B2-D45706362043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1828800" y="2063468"/>
            <a:ext cx="11803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2D4782-4CA4-2928-C59B-DD7A4810F7F1}"/>
              </a:ext>
            </a:extLst>
          </p:cNvPr>
          <p:cNvCxnSpPr>
            <a:cxnSpLocks/>
          </p:cNvCxnSpPr>
          <p:nvPr/>
        </p:nvCxnSpPr>
        <p:spPr>
          <a:xfrm flipV="1">
            <a:off x="4823679" y="2026834"/>
            <a:ext cx="1029890" cy="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EC6083-D578-671E-8B0C-E3869FF006F4}"/>
              </a:ext>
            </a:extLst>
          </p:cNvPr>
          <p:cNvCxnSpPr>
            <a:cxnSpLocks/>
          </p:cNvCxnSpPr>
          <p:nvPr/>
        </p:nvCxnSpPr>
        <p:spPr>
          <a:xfrm flipV="1">
            <a:off x="4823679" y="1151948"/>
            <a:ext cx="1029890" cy="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7E8F6C-B6C8-EDE6-F193-0EE504EAD5BE}"/>
              </a:ext>
            </a:extLst>
          </p:cNvPr>
          <p:cNvCxnSpPr>
            <a:cxnSpLocks/>
          </p:cNvCxnSpPr>
          <p:nvPr/>
        </p:nvCxnSpPr>
        <p:spPr>
          <a:xfrm flipH="1">
            <a:off x="7503413" y="1231327"/>
            <a:ext cx="729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17">
            <a:extLst>
              <a:ext uri="{FF2B5EF4-FFF2-40B4-BE49-F238E27FC236}">
                <a16:creationId xmlns:a16="http://schemas.microsoft.com/office/drawing/2014/main" id="{13599F01-2144-51EC-2A01-B1FAB4799530}"/>
              </a:ext>
            </a:extLst>
          </p:cNvPr>
          <p:cNvSpPr/>
          <p:nvPr/>
        </p:nvSpPr>
        <p:spPr>
          <a:xfrm>
            <a:off x="8355133" y="1825996"/>
            <a:ext cx="1627200" cy="36641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FFFFFF"/>
                </a:solidFill>
                <a:latin typeface="Gilroy" panose="00000500000000000000"/>
              </a:rPr>
              <a:t>etcd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D7C116-83C2-E4DA-76E9-62EEA817C9F8}"/>
              </a:ext>
            </a:extLst>
          </p:cNvPr>
          <p:cNvCxnSpPr>
            <a:cxnSpLocks/>
          </p:cNvCxnSpPr>
          <p:nvPr/>
        </p:nvCxnSpPr>
        <p:spPr>
          <a:xfrm flipH="1">
            <a:off x="7599950" y="2026834"/>
            <a:ext cx="729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1231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CD62D-1C69-2A29-22C7-D8829952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DCC038-9CD4-B4B4-17E1-82BD20F7C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78AA4-D1FA-197E-1780-2C6246B16159}"/>
              </a:ext>
            </a:extLst>
          </p:cNvPr>
          <p:cNvSpPr txBox="1"/>
          <p:nvPr/>
        </p:nvSpPr>
        <p:spPr>
          <a:xfrm>
            <a:off x="389169" y="644298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Developer Use Cases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CAED4ED4-73BA-68E9-679E-E912E8C25711}"/>
              </a:ext>
            </a:extLst>
          </p:cNvPr>
          <p:cNvSpPr/>
          <p:nvPr/>
        </p:nvSpPr>
        <p:spPr>
          <a:xfrm>
            <a:off x="1277996" y="1807997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Emulate production environment</a:t>
            </a: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C5E1AABA-A24F-7894-7C54-1E19167359BC}"/>
              </a:ext>
            </a:extLst>
          </p:cNvPr>
          <p:cNvSpPr/>
          <p:nvPr/>
        </p:nvSpPr>
        <p:spPr>
          <a:xfrm>
            <a:off x="4630796" y="1807997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Move from docker compose to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kubernetes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70E058E8-1E0C-3092-404A-9208C7CAD858}"/>
              </a:ext>
            </a:extLst>
          </p:cNvPr>
          <p:cNvSpPr/>
          <p:nvPr/>
        </p:nvSpPr>
        <p:spPr>
          <a:xfrm>
            <a:off x="8104380" y="1807997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E2e testing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05BB860A-8CAB-9276-46CE-CB17AE5AF981}"/>
              </a:ext>
            </a:extLst>
          </p:cNvPr>
          <p:cNvSpPr/>
          <p:nvPr/>
        </p:nvSpPr>
        <p:spPr>
          <a:xfrm>
            <a:off x="4630796" y="4010364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Performance Testing 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3421FC6B-2A09-9291-9D8E-63656C1532F1}"/>
              </a:ext>
            </a:extLst>
          </p:cNvPr>
          <p:cNvSpPr/>
          <p:nvPr/>
        </p:nvSpPr>
        <p:spPr>
          <a:xfrm>
            <a:off x="8104380" y="4010364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CI/CD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E17A5F1F-6C56-EFEB-8D48-2B658D8D030A}"/>
              </a:ext>
            </a:extLst>
          </p:cNvPr>
          <p:cNvSpPr/>
          <p:nvPr/>
        </p:nvSpPr>
        <p:spPr>
          <a:xfrm>
            <a:off x="1277996" y="4010364"/>
            <a:ext cx="2689202" cy="10396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Application scales properly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06274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1665-83DA-F9F3-E904-972DFC6E3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11A1B5-48D2-3AFB-6D60-713C4D67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C6A93-2D2D-39CF-6389-6EF5D64E0405}"/>
              </a:ext>
            </a:extLst>
          </p:cNvPr>
          <p:cNvSpPr txBox="1"/>
          <p:nvPr/>
        </p:nvSpPr>
        <p:spPr>
          <a:xfrm>
            <a:off x="389169" y="644298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Gilroy LİGHT" panose="00000400000000000000"/>
              </a:rPr>
              <a:t>Kubectl</a:t>
            </a:r>
            <a:r>
              <a:rPr lang="en-US" sz="4000" b="1" dirty="0">
                <a:latin typeface="Gilroy LİGHT" panose="00000400000000000000"/>
              </a:rPr>
              <a:t> Commands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226E462B-0962-602B-5809-427FD639D7BA}"/>
              </a:ext>
            </a:extLst>
          </p:cNvPr>
          <p:cNvSpPr/>
          <p:nvPr/>
        </p:nvSpPr>
        <p:spPr>
          <a:xfrm>
            <a:off x="914490" y="1669962"/>
            <a:ext cx="10363019" cy="4414785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E3FA1-9C7B-405F-F9A8-B316ABC4189E}"/>
              </a:ext>
            </a:extLst>
          </p:cNvPr>
          <p:cNvSpPr txBox="1"/>
          <p:nvPr/>
        </p:nvSpPr>
        <p:spPr>
          <a:xfrm>
            <a:off x="2168770" y="2380169"/>
            <a:ext cx="5767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Kubaectl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cluster-info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get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run container-name –image=definex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port-forward pod 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expose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create resource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Gilroy LİGHT" panose="00000400000000000000"/>
              </a:rPr>
              <a:t>Kubectl</a:t>
            </a:r>
            <a:r>
              <a:rPr lang="en-US" sz="2000" b="1" dirty="0">
                <a:solidFill>
                  <a:schemeClr val="bg1"/>
                </a:solidFill>
                <a:latin typeface="Gilroy LİGHT" panose="00000400000000000000"/>
              </a:rPr>
              <a:t> apply resource</a:t>
            </a:r>
          </a:p>
        </p:txBody>
      </p:sp>
    </p:spTree>
    <p:extLst>
      <p:ext uri="{BB962C8B-B14F-4D97-AF65-F5344CB8AC3E}">
        <p14:creationId xmlns:p14="http://schemas.microsoft.com/office/powerpoint/2010/main" val="20980706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AAC0A-6736-92D5-CD95-FD603DCC4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1898A7-CDD2-E48C-2B4B-40E4C87E9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C0169-775E-ADDF-F12C-30E382E41D7A}"/>
              </a:ext>
            </a:extLst>
          </p:cNvPr>
          <p:cNvSpPr txBox="1"/>
          <p:nvPr/>
        </p:nvSpPr>
        <p:spPr>
          <a:xfrm>
            <a:off x="389169" y="661876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YAML Files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A339F-2E54-A19C-3704-69696028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8" y="1314114"/>
            <a:ext cx="3218436" cy="4758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F2806-8B3A-B029-E82F-357B84153029}"/>
              </a:ext>
            </a:extLst>
          </p:cNvPr>
          <p:cNvSpPr txBox="1"/>
          <p:nvPr/>
        </p:nvSpPr>
        <p:spPr>
          <a:xfrm>
            <a:off x="5006142" y="1524000"/>
            <a:ext cx="650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YAML maps define a key and value</a:t>
            </a:r>
          </a:p>
          <a:p>
            <a:endParaRPr lang="en-US" dirty="0"/>
          </a:p>
          <a:p>
            <a:r>
              <a:rPr lang="en-US" dirty="0"/>
              <a:t>YAML lists can be used to define a sequence of items</a:t>
            </a:r>
          </a:p>
          <a:p>
            <a:endParaRPr lang="en-US" dirty="0"/>
          </a:p>
          <a:p>
            <a:r>
              <a:rPr lang="en-US" dirty="0"/>
              <a:t>YAML lists can define a </a:t>
            </a:r>
            <a:r>
              <a:rPr lang="en-US" dirty="0" err="1"/>
              <a:t>sequesnce</a:t>
            </a:r>
            <a:r>
              <a:rPr lang="en-US" dirty="0"/>
              <a:t> 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3A2E5-9968-3BFE-5071-F02AE4F2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850" y="3152724"/>
            <a:ext cx="3076885" cy="31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648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71E4-0538-60AB-EA04-012E62E6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1C8C4-7540-C915-B137-74E9826C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73B6A2-C969-144E-BB21-585B7B4DAFF6}"/>
              </a:ext>
            </a:extLst>
          </p:cNvPr>
          <p:cNvSpPr txBox="1"/>
          <p:nvPr/>
        </p:nvSpPr>
        <p:spPr>
          <a:xfrm>
            <a:off x="389169" y="661876"/>
            <a:ext cx="9622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Break Time</a:t>
            </a:r>
          </a:p>
          <a:p>
            <a:endParaRPr lang="en-US" sz="4000" b="1" dirty="0">
              <a:latin typeface="Gilroy LİGHT" panose="00000400000000000000"/>
            </a:endParaRPr>
          </a:p>
        </p:txBody>
      </p:sp>
      <p:pic>
        <p:nvPicPr>
          <p:cNvPr id="3" name="Graphic 2" descr="Stopwatch 66% with solid fill">
            <a:extLst>
              <a:ext uri="{FF2B5EF4-FFF2-40B4-BE49-F238E27FC236}">
                <a16:creationId xmlns:a16="http://schemas.microsoft.com/office/drawing/2014/main" id="{3BBA395E-5D23-4B17-53C8-39087288F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6708" y="2259000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57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71024-6AC4-2DA3-C0D2-70BDDA22A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 Light" panose="00000400000000000000" pitchFamily="50" charset="0"/>
                <a:cs typeface="Helvetic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 Light" panose="00000400000000000000" pitchFamily="50" charset="0"/>
              <a:cs typeface="Helve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367116-A885-EA2F-A4F6-49FA9B2C36E3}"/>
              </a:ext>
            </a:extLst>
          </p:cNvPr>
          <p:cNvSpPr/>
          <p:nvPr/>
        </p:nvSpPr>
        <p:spPr>
          <a:xfrm>
            <a:off x="840721" y="2216250"/>
            <a:ext cx="10510559" cy="255454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96000" rIns="18000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Mastering the Art of DevOps to Build Resilient, Scalable, and Efficient Systems in a Rapidly Evolving Digital Landscape.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0066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BC674-6622-F4E8-480D-ABF9B795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808C97-2DB0-22A9-1629-6C53B8C3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E15E2D-41F1-79F2-1A87-61C7410DD764}"/>
              </a:ext>
            </a:extLst>
          </p:cNvPr>
          <p:cNvSpPr txBox="1"/>
          <p:nvPr/>
        </p:nvSpPr>
        <p:spPr>
          <a:xfrm>
            <a:off x="377446" y="472357"/>
            <a:ext cx="1180283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roy LİGHT" panose="00000400000000000000"/>
              </a:rPr>
              <a:t>Pod Health:</a:t>
            </a:r>
          </a:p>
          <a:p>
            <a:endParaRPr lang="en-US" sz="4000" b="1" dirty="0">
              <a:latin typeface="Gilroy LİGHT" panose="00000400000000000000"/>
            </a:endParaRPr>
          </a:p>
          <a:p>
            <a:r>
              <a:rPr lang="en-US" sz="4000" b="1" dirty="0">
                <a:latin typeface="Gilroy LİGHT" panose="00000400000000000000"/>
              </a:rPr>
              <a:t>	Readiness Probe:</a:t>
            </a:r>
          </a:p>
          <a:p>
            <a:r>
              <a:rPr lang="en-US" sz="4000" b="1" dirty="0">
                <a:latin typeface="Gilroy LİGHT" panose="00000400000000000000"/>
              </a:rPr>
              <a:t>		- </a:t>
            </a:r>
            <a:r>
              <a:rPr lang="en-US" sz="2400" dirty="0">
                <a:latin typeface="Gilroy LİGHT" panose="00000400000000000000"/>
              </a:rPr>
              <a:t>when should a container start receiving traffic?</a:t>
            </a:r>
          </a:p>
          <a:p>
            <a:r>
              <a:rPr lang="en-US" sz="2400" dirty="0">
                <a:latin typeface="Gilroy LİGHT" panose="00000400000000000000"/>
              </a:rPr>
              <a:t>			Readiness probes can be used to determine if a pod 			should receive request.</a:t>
            </a:r>
          </a:p>
          <a:p>
            <a:endParaRPr lang="en-US" sz="4000" b="1" dirty="0">
              <a:latin typeface="Gilroy LİGHT" panose="00000400000000000000"/>
            </a:endParaRPr>
          </a:p>
          <a:p>
            <a:r>
              <a:rPr lang="en-US" sz="4000" b="1" dirty="0">
                <a:latin typeface="Gilroy LİGHT" panose="00000400000000000000"/>
              </a:rPr>
              <a:t>	Liveness Probe</a:t>
            </a:r>
          </a:p>
          <a:p>
            <a:r>
              <a:rPr lang="en-US" sz="4000" dirty="0">
                <a:latin typeface="Gilroy LİGHT" panose="00000400000000000000"/>
              </a:rPr>
              <a:t>		- </a:t>
            </a:r>
            <a:r>
              <a:rPr lang="en-US" sz="2400" dirty="0">
                <a:latin typeface="Gilroy LİGHT" panose="00000400000000000000"/>
              </a:rPr>
              <a:t>When should a container restart?</a:t>
            </a:r>
          </a:p>
          <a:p>
            <a:r>
              <a:rPr lang="en-US" sz="2400" dirty="0">
                <a:latin typeface="Gilroy LİGHT" panose="00000400000000000000"/>
              </a:rPr>
              <a:t>			Liveness probes can be </a:t>
            </a:r>
            <a:r>
              <a:rPr lang="en-US" sz="2400" dirty="0" err="1">
                <a:latin typeface="Gilroy LİGHT" panose="00000400000000000000"/>
              </a:rPr>
              <a:t>userd</a:t>
            </a:r>
            <a:r>
              <a:rPr lang="en-US" sz="2400" dirty="0">
                <a:latin typeface="Gilroy LİGHT" panose="00000400000000000000"/>
              </a:rPr>
              <a:t> to determine if a pod is 			healthy and running as expected</a:t>
            </a:r>
            <a:endParaRPr lang="en-US" sz="4000" dirty="0">
              <a:latin typeface="Gilroy LİGHT" panose="00000400000000000000"/>
            </a:endParaRPr>
          </a:p>
          <a:p>
            <a:endParaRPr lang="en-US" sz="4000" b="1" dirty="0">
              <a:latin typeface="Gilroy LİGH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907830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CDBB-CE2B-5821-52DF-2123EB1D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836EEE-A1CD-CBB1-1825-5590A2CBB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221D1-623D-73DF-4FB9-C0D62207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21" y="1427034"/>
            <a:ext cx="8859350" cy="5170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26756A-BFB8-70C1-D7E4-90B516F65FB3}"/>
              </a:ext>
            </a:extLst>
          </p:cNvPr>
          <p:cNvSpPr txBox="1"/>
          <p:nvPr/>
        </p:nvSpPr>
        <p:spPr>
          <a:xfrm>
            <a:off x="827721" y="738554"/>
            <a:ext cx="272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Liveness Probe: </a:t>
            </a:r>
          </a:p>
        </p:txBody>
      </p:sp>
    </p:spTree>
    <p:extLst>
      <p:ext uri="{BB962C8B-B14F-4D97-AF65-F5344CB8AC3E}">
        <p14:creationId xmlns:p14="http://schemas.microsoft.com/office/powerpoint/2010/main" val="9617330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3D26F-D2A1-30AC-65A5-72C19E5D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AC8B24-8477-158C-BA3F-0897218B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9CDB3-E60D-A4CA-5AA8-D680DF28442C}"/>
              </a:ext>
            </a:extLst>
          </p:cNvPr>
          <p:cNvSpPr txBox="1"/>
          <p:nvPr/>
        </p:nvSpPr>
        <p:spPr>
          <a:xfrm>
            <a:off x="827721" y="738554"/>
            <a:ext cx="272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Readiness Probe: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9131A-93E4-A6C8-306C-C9DD00A6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9" y="1586553"/>
            <a:ext cx="9022677" cy="40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692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D1970-9C8F-08B9-F314-9C364C56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A2B39E-D675-FE2A-3C93-8E834534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17E63304-B1C9-5F6C-DEAB-14B9ADAA412F}"/>
              </a:ext>
            </a:extLst>
          </p:cNvPr>
          <p:cNvSpPr/>
          <p:nvPr/>
        </p:nvSpPr>
        <p:spPr>
          <a:xfrm>
            <a:off x="4218998" y="222738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7B633F6D-BA03-F756-F4B7-71E2D848F2E1}"/>
              </a:ext>
            </a:extLst>
          </p:cNvPr>
          <p:cNvSpPr/>
          <p:nvPr/>
        </p:nvSpPr>
        <p:spPr>
          <a:xfrm>
            <a:off x="4605949" y="275060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75540-D41E-507E-CD0C-BE73574F507C}"/>
              </a:ext>
            </a:extLst>
          </p:cNvPr>
          <p:cNvSpPr txBox="1"/>
          <p:nvPr/>
        </p:nvSpPr>
        <p:spPr>
          <a:xfrm>
            <a:off x="4218998" y="222738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C527E-10FB-A6EE-22A5-C53FD56B7013}"/>
              </a:ext>
            </a:extLst>
          </p:cNvPr>
          <p:cNvSpPr txBox="1"/>
          <p:nvPr/>
        </p:nvSpPr>
        <p:spPr>
          <a:xfrm>
            <a:off x="430200" y="856462"/>
            <a:ext cx="4822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Deployments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FC40D3D6-0A95-7AEF-BE5F-36A8A287CE44}"/>
              </a:ext>
            </a:extLst>
          </p:cNvPr>
          <p:cNvSpPr/>
          <p:nvPr/>
        </p:nvSpPr>
        <p:spPr>
          <a:xfrm>
            <a:off x="6778057" y="2227386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0C1E95D0-F95D-FA84-18FB-6897B5DF6612}"/>
              </a:ext>
            </a:extLst>
          </p:cNvPr>
          <p:cNvSpPr/>
          <p:nvPr/>
        </p:nvSpPr>
        <p:spPr>
          <a:xfrm>
            <a:off x="7165008" y="2750607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29F0B-63F0-775A-8982-F74CABB6D2D0}"/>
              </a:ext>
            </a:extLst>
          </p:cNvPr>
          <p:cNvSpPr txBox="1"/>
          <p:nvPr/>
        </p:nvSpPr>
        <p:spPr>
          <a:xfrm>
            <a:off x="6778057" y="2227386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34040842-953F-DA55-1BD6-6D26BDDF25F5}"/>
              </a:ext>
            </a:extLst>
          </p:cNvPr>
          <p:cNvSpPr/>
          <p:nvPr/>
        </p:nvSpPr>
        <p:spPr>
          <a:xfrm>
            <a:off x="9296221" y="220872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16424B78-FD4C-6609-5CC9-F1571FF13123}"/>
              </a:ext>
            </a:extLst>
          </p:cNvPr>
          <p:cNvSpPr/>
          <p:nvPr/>
        </p:nvSpPr>
        <p:spPr>
          <a:xfrm>
            <a:off x="9683172" y="273194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8ACF0-6B1A-4A47-257D-1E314C1EDF9C}"/>
              </a:ext>
            </a:extLst>
          </p:cNvPr>
          <p:cNvSpPr txBox="1"/>
          <p:nvPr/>
        </p:nvSpPr>
        <p:spPr>
          <a:xfrm>
            <a:off x="9296221" y="220872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AB256FD6-F125-3279-434D-EA079C718260}"/>
              </a:ext>
            </a:extLst>
          </p:cNvPr>
          <p:cNvSpPr/>
          <p:nvPr/>
        </p:nvSpPr>
        <p:spPr>
          <a:xfrm>
            <a:off x="4218998" y="4190125"/>
            <a:ext cx="7492086" cy="481432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26FA95ED-40CC-37E4-25DF-0A40CB3C9364}"/>
              </a:ext>
            </a:extLst>
          </p:cNvPr>
          <p:cNvSpPr/>
          <p:nvPr/>
        </p:nvSpPr>
        <p:spPr>
          <a:xfrm>
            <a:off x="221429" y="2284948"/>
            <a:ext cx="3739717" cy="15858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EC2B98E-D768-FFFC-01DC-8E69D129C384}"/>
              </a:ext>
            </a:extLst>
          </p:cNvPr>
          <p:cNvSpPr/>
          <p:nvPr/>
        </p:nvSpPr>
        <p:spPr>
          <a:xfrm>
            <a:off x="608379" y="2808169"/>
            <a:ext cx="2741159" cy="6431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ReplicaSet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BD148-8EB8-C9B0-AB02-1FAA708BF43A}"/>
              </a:ext>
            </a:extLst>
          </p:cNvPr>
          <p:cNvSpPr txBox="1"/>
          <p:nvPr/>
        </p:nvSpPr>
        <p:spPr>
          <a:xfrm>
            <a:off x="221429" y="2284948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57C0F6-8194-E503-0A81-C1A626F08C26}"/>
              </a:ext>
            </a:extLst>
          </p:cNvPr>
          <p:cNvSpPr/>
          <p:nvPr/>
        </p:nvSpPr>
        <p:spPr>
          <a:xfrm flipH="1">
            <a:off x="117230" y="1746937"/>
            <a:ext cx="3960003" cy="263749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875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7FE2-4861-25B7-A05F-53C2E18E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4484B3-AEC4-2959-E656-A6E576B22B0C}"/>
              </a:ext>
            </a:extLst>
          </p:cNvPr>
          <p:cNvSpPr txBox="1"/>
          <p:nvPr/>
        </p:nvSpPr>
        <p:spPr>
          <a:xfrm>
            <a:off x="390209" y="3670989"/>
            <a:ext cx="6538521" cy="1196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A </a:t>
            </a:r>
            <a:r>
              <a:rPr kumimoji="0" lang="en-US" sz="4800" b="1" i="0" u="none" strike="noStrike" kern="1200" cap="none" spc="-150" normalizeH="0" baseline="0" noProof="0" dirty="0" err="1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ReplicaSet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is a declarative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way 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to manage Pods</a:t>
            </a:r>
            <a:endParaRPr kumimoji="0" lang="en-US" sz="4800" b="1" i="0" u="none" strike="noStrike" kern="1200" cap="none" spc="-150" normalizeH="0" baseline="0" noProof="0" dirty="0">
              <a:ln>
                <a:noFill/>
              </a:ln>
              <a:solidFill>
                <a:srgbClr val="0037FF"/>
              </a:solidFill>
              <a:effectLst/>
              <a:uLnTx/>
              <a:uFillTx/>
              <a:latin typeface="Gilroy Light" panose="00000400000000000000" pitchFamily="50" charset="0"/>
              <a:ea typeface="Gilroy-Bold ☞" charset="0"/>
              <a:cs typeface="Gilroy-Bold ☞" charset="0"/>
              <a:sym typeface="Gilro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181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84A55-7C60-E83E-D4EB-1C1B2F25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4A93BC-017E-1DC3-2ACC-80EC011D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FF98B-0BB8-C54A-0FCA-F8259E81D679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Deployments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BAAB2-F68B-437D-E5AB-AF7EE262A47A}"/>
              </a:ext>
            </a:extLst>
          </p:cNvPr>
          <p:cNvSpPr txBox="1"/>
          <p:nvPr/>
        </p:nvSpPr>
        <p:spPr>
          <a:xfrm>
            <a:off x="1078523" y="1271228"/>
            <a:ext cx="8581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a declarative way to manage Pods.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deployment is a declarative way to manage Pods using a </a:t>
            </a:r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01BE9-3882-D500-609D-39303A51A93B}"/>
              </a:ext>
            </a:extLst>
          </p:cNvPr>
          <p:cNvSpPr txBox="1"/>
          <p:nvPr/>
        </p:nvSpPr>
        <p:spPr>
          <a:xfrm>
            <a:off x="1863969" y="2526048"/>
            <a:ext cx="9120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Pods represent the most basic resource in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Can be created and destroyed but are never re-created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What happens if a pod is destroyed?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Deployments and </a:t>
            </a:r>
            <a:r>
              <a:rPr lang="en-US" dirty="0" err="1">
                <a:latin typeface="Gilroy LİGHT" panose="00000400000000000000"/>
              </a:rPr>
              <a:t>ReplicaSet</a:t>
            </a:r>
            <a:r>
              <a:rPr lang="en-US" dirty="0">
                <a:latin typeface="Gilroy LİGHT" panose="00000400000000000000"/>
              </a:rPr>
              <a:t> ensure pods stay running and can be used to scale pods.</a:t>
            </a:r>
          </a:p>
        </p:txBody>
      </p:sp>
    </p:spTree>
    <p:extLst>
      <p:ext uri="{BB962C8B-B14F-4D97-AF65-F5344CB8AC3E}">
        <p14:creationId xmlns:p14="http://schemas.microsoft.com/office/powerpoint/2010/main" val="8131034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F820-0AC1-B81E-57A4-780154B01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A02A33A5-660F-C2B2-23BD-61C20905DAE7}"/>
              </a:ext>
            </a:extLst>
          </p:cNvPr>
          <p:cNvSpPr/>
          <p:nvPr/>
        </p:nvSpPr>
        <p:spPr>
          <a:xfrm>
            <a:off x="5263606" y="3393776"/>
            <a:ext cx="5392671" cy="2707690"/>
          </a:xfrm>
          <a:prstGeom prst="roundRect">
            <a:avLst/>
          </a:prstGeom>
          <a:solidFill>
            <a:srgbClr val="F9432A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4C290-6E4A-B075-9748-33DAB552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4565F-B4D6-6841-2152-D1B0D906CD68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The Role of Deployments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ADDA-BF26-B3E0-D457-71E50863922F}"/>
              </a:ext>
            </a:extLst>
          </p:cNvPr>
          <p:cNvSpPr txBox="1"/>
          <p:nvPr/>
        </p:nvSpPr>
        <p:spPr>
          <a:xfrm>
            <a:off x="1078523" y="1271228"/>
            <a:ext cx="8581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deployment manages pods: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4C30F-F6B9-86C9-028B-B8C7B37FB894}"/>
              </a:ext>
            </a:extLst>
          </p:cNvPr>
          <p:cNvSpPr txBox="1"/>
          <p:nvPr/>
        </p:nvSpPr>
        <p:spPr>
          <a:xfrm>
            <a:off x="1535723" y="1916448"/>
            <a:ext cx="9120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Pods are managed using </a:t>
            </a:r>
            <a:r>
              <a:rPr lang="en-US" dirty="0" err="1">
                <a:latin typeface="Gilroy LİGHT" panose="00000400000000000000"/>
              </a:rPr>
              <a:t>replicaSets</a:t>
            </a:r>
            <a:endParaRPr lang="en-US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Scales </a:t>
            </a:r>
            <a:r>
              <a:rPr lang="en-US" dirty="0" err="1">
                <a:latin typeface="Gilroy LİGHT" panose="00000400000000000000"/>
              </a:rPr>
              <a:t>replicaSets</a:t>
            </a:r>
            <a:r>
              <a:rPr lang="en-US" dirty="0">
                <a:latin typeface="Gilroy LİGHT" panose="00000400000000000000"/>
              </a:rPr>
              <a:t>, which scale 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Supports zero-downtime updated by creating and destroying </a:t>
            </a:r>
            <a:r>
              <a:rPr lang="en-US" dirty="0" err="1">
                <a:latin typeface="Gilroy LİGHT" panose="00000400000000000000"/>
              </a:rPr>
              <a:t>replicaSets</a:t>
            </a:r>
            <a:endParaRPr lang="en-US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roy LİGHT" panose="00000400000000000000"/>
              </a:rPr>
              <a:t>Provides rollback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47BAFEF9-8F12-5B58-10E1-0B4175E91ECA}"/>
              </a:ext>
            </a:extLst>
          </p:cNvPr>
          <p:cNvSpPr/>
          <p:nvPr/>
        </p:nvSpPr>
        <p:spPr>
          <a:xfrm>
            <a:off x="5650556" y="3960169"/>
            <a:ext cx="4607136" cy="1784028"/>
          </a:xfrm>
          <a:prstGeom prst="roundRect">
            <a:avLst/>
          </a:prstGeom>
          <a:solidFill>
            <a:srgbClr val="0036FE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85109F44-A756-53D9-1AEF-AD1476FBCE0D}"/>
              </a:ext>
            </a:extLst>
          </p:cNvPr>
          <p:cNvSpPr/>
          <p:nvPr/>
        </p:nvSpPr>
        <p:spPr>
          <a:xfrm>
            <a:off x="6252217" y="4498474"/>
            <a:ext cx="3538328" cy="1034058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FD7F4-ED8A-D04D-3A8B-7FAB07DF378A}"/>
              </a:ext>
            </a:extLst>
          </p:cNvPr>
          <p:cNvSpPr txBox="1"/>
          <p:nvPr/>
        </p:nvSpPr>
        <p:spPr>
          <a:xfrm>
            <a:off x="6902977" y="3479849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47B28-AAB3-578E-2865-50D3D211596A}"/>
              </a:ext>
            </a:extLst>
          </p:cNvPr>
          <p:cNvSpPr txBox="1"/>
          <p:nvPr/>
        </p:nvSpPr>
        <p:spPr>
          <a:xfrm>
            <a:off x="7305253" y="4073518"/>
            <a:ext cx="194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Gilroy LİGHT" panose="00000400000000000000"/>
              </a:rPr>
              <a:t>ReplicaSet</a:t>
            </a:r>
            <a:endParaRPr lang="en-US" sz="2400" dirty="0">
              <a:solidFill>
                <a:schemeClr val="bg1"/>
              </a:solidFill>
              <a:latin typeface="Gilroy LİGHT" panose="000004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C1FD44-8486-2E94-4D96-A9D88C2B0DEB}"/>
              </a:ext>
            </a:extLst>
          </p:cNvPr>
          <p:cNvSpPr txBox="1"/>
          <p:nvPr/>
        </p:nvSpPr>
        <p:spPr>
          <a:xfrm>
            <a:off x="7689061" y="4529152"/>
            <a:ext cx="8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AAB9C26-4046-350E-77E1-A65457A904BF}"/>
              </a:ext>
            </a:extLst>
          </p:cNvPr>
          <p:cNvSpPr/>
          <p:nvPr/>
        </p:nvSpPr>
        <p:spPr>
          <a:xfrm>
            <a:off x="7031946" y="4960139"/>
            <a:ext cx="2134844" cy="462260"/>
          </a:xfrm>
          <a:prstGeom prst="roundRect">
            <a:avLst/>
          </a:prstGeom>
          <a:solidFill>
            <a:srgbClr val="001979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pic>
        <p:nvPicPr>
          <p:cNvPr id="2052" name="Picture 4" descr="YAML File icon PNG and SVG Vector Free Download">
            <a:extLst>
              <a:ext uri="{FF2B5EF4-FFF2-40B4-BE49-F238E27FC236}">
                <a16:creationId xmlns:a16="http://schemas.microsoft.com/office/drawing/2014/main" id="{6A053D22-A420-2832-D20E-3E3D8966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3" y="3993760"/>
            <a:ext cx="1086006" cy="115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A66C1C-1046-1AA9-D0D4-A482E8391D10}"/>
              </a:ext>
            </a:extLst>
          </p:cNvPr>
          <p:cNvCxnSpPr>
            <a:cxnSpLocks/>
          </p:cNvCxnSpPr>
          <p:nvPr/>
        </p:nvCxnSpPr>
        <p:spPr>
          <a:xfrm>
            <a:off x="2204807" y="4759984"/>
            <a:ext cx="2677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7CCF7A-6A14-5DEF-2643-ABF37207BD2C}"/>
              </a:ext>
            </a:extLst>
          </p:cNvPr>
          <p:cNvSpPr/>
          <p:nvPr/>
        </p:nvSpPr>
        <p:spPr>
          <a:xfrm>
            <a:off x="2612992" y="4091538"/>
            <a:ext cx="2124096" cy="462260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kubectl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8046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E5833-311F-CD96-2704-CFE2303FB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E99C353B-04FC-53CF-A159-FBECBAC792D5}"/>
              </a:ext>
            </a:extLst>
          </p:cNvPr>
          <p:cNvSpPr/>
          <p:nvPr/>
        </p:nvSpPr>
        <p:spPr>
          <a:xfrm>
            <a:off x="5901325" y="1552291"/>
            <a:ext cx="5821752" cy="3594140"/>
          </a:xfrm>
          <a:prstGeom prst="roundRect">
            <a:avLst/>
          </a:prstGeom>
          <a:solidFill>
            <a:srgbClr val="0036FE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969E61-929C-6F5C-66A3-BCB9CC6A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8F320-74E2-E988-8E6A-BB7CB11A4372}"/>
              </a:ext>
            </a:extLst>
          </p:cNvPr>
          <p:cNvSpPr txBox="1"/>
          <p:nvPr/>
        </p:nvSpPr>
        <p:spPr>
          <a:xfrm>
            <a:off x="487752" y="626720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Nginx-</a:t>
            </a:r>
            <a:r>
              <a:rPr lang="en-US" sz="2400" b="1" dirty="0" err="1">
                <a:latin typeface="Gilroy LİGHT" panose="00000400000000000000"/>
              </a:rPr>
              <a:t>deployment.yaml</a:t>
            </a:r>
            <a:endParaRPr lang="en-US" sz="2400" b="1" dirty="0">
              <a:latin typeface="Gilroy LİGHT" panose="0000040000000000000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B9EB-27F6-E9C4-2823-A5235CA0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1088385"/>
            <a:ext cx="4653793" cy="5509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70781-9B11-B773-F647-EEF0942D511D}"/>
              </a:ext>
            </a:extLst>
          </p:cNvPr>
          <p:cNvSpPr txBox="1"/>
          <p:nvPr/>
        </p:nvSpPr>
        <p:spPr>
          <a:xfrm>
            <a:off x="6096000" y="2195199"/>
            <a:ext cx="5931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create –f nginx-</a:t>
            </a:r>
            <a:r>
              <a:rPr lang="en-US" dirty="0" err="1">
                <a:solidFill>
                  <a:schemeClr val="bg1"/>
                </a:solidFill>
              </a:rPr>
              <a:t>deployment.yaml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apply –f nginx-</a:t>
            </a:r>
            <a:r>
              <a:rPr lang="en-US" dirty="0" err="1">
                <a:solidFill>
                  <a:schemeClr val="bg1"/>
                </a:solidFill>
              </a:rPr>
              <a:t>deployment.yaml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deployment –show-labels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deployment –l app=nginx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delete deployment </a:t>
            </a:r>
            <a:r>
              <a:rPr lang="en-US" dirty="0" err="1">
                <a:solidFill>
                  <a:schemeClr val="bg1"/>
                </a:solidFill>
              </a:rPr>
              <a:t>deploymentName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scale deployment </a:t>
            </a:r>
            <a:r>
              <a:rPr lang="en-US" dirty="0" err="1">
                <a:solidFill>
                  <a:schemeClr val="bg1"/>
                </a:solidFill>
              </a:rPr>
              <a:t>deploymentName</a:t>
            </a:r>
            <a:r>
              <a:rPr lang="en-US" dirty="0">
                <a:solidFill>
                  <a:schemeClr val="bg1"/>
                </a:solidFill>
              </a:rPr>
              <a:t> –replicas=5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scale –f nginx-</a:t>
            </a:r>
            <a:r>
              <a:rPr lang="en-US" dirty="0" err="1">
                <a:solidFill>
                  <a:schemeClr val="bg1"/>
                </a:solidFill>
              </a:rPr>
              <a:t>deployment.yaml</a:t>
            </a:r>
            <a:r>
              <a:rPr lang="en-US" dirty="0">
                <a:solidFill>
                  <a:schemeClr val="bg1"/>
                </a:solidFill>
              </a:rPr>
              <a:t> –replicas=3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124D85-434C-87B7-6167-B58F4FC6EB66}"/>
              </a:ext>
            </a:extLst>
          </p:cNvPr>
          <p:cNvSpPr/>
          <p:nvPr/>
        </p:nvSpPr>
        <p:spPr>
          <a:xfrm>
            <a:off x="1277996" y="2195199"/>
            <a:ext cx="1194748" cy="29042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9293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9E89C-9693-2DA6-C26F-70E7DF20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B6F060-79F9-7F0D-9243-4A8EFA9C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8F100-4931-434A-DBF2-D6398FEAE13F}"/>
              </a:ext>
            </a:extLst>
          </p:cNvPr>
          <p:cNvSpPr txBox="1"/>
          <p:nvPr/>
        </p:nvSpPr>
        <p:spPr>
          <a:xfrm>
            <a:off x="827721" y="738554"/>
            <a:ext cx="607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How Do You Update Existing Pods?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5FA3072-CBD6-81CC-3317-2A5A3073E119}"/>
              </a:ext>
            </a:extLst>
          </p:cNvPr>
          <p:cNvSpPr/>
          <p:nvPr/>
        </p:nvSpPr>
        <p:spPr>
          <a:xfrm>
            <a:off x="1374753" y="2165582"/>
            <a:ext cx="3982029" cy="1492018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9C0B0-AEFA-B9B9-B795-93F1C99E4B68}"/>
              </a:ext>
            </a:extLst>
          </p:cNvPr>
          <p:cNvSpPr txBox="1"/>
          <p:nvPr/>
        </p:nvSpPr>
        <p:spPr>
          <a:xfrm>
            <a:off x="6902977" y="3479849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51F56-48B1-FB54-E715-57F5585697D0}"/>
              </a:ext>
            </a:extLst>
          </p:cNvPr>
          <p:cNvSpPr txBox="1"/>
          <p:nvPr/>
        </p:nvSpPr>
        <p:spPr>
          <a:xfrm>
            <a:off x="2917769" y="2196260"/>
            <a:ext cx="92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569F3A2E-C455-B32A-AB27-C645A4C5A42E}"/>
              </a:ext>
            </a:extLst>
          </p:cNvPr>
          <p:cNvSpPr/>
          <p:nvPr/>
        </p:nvSpPr>
        <p:spPr>
          <a:xfrm>
            <a:off x="2195908" y="2627247"/>
            <a:ext cx="2402550" cy="666984"/>
          </a:xfrm>
          <a:prstGeom prst="roundRect">
            <a:avLst/>
          </a:prstGeom>
          <a:solidFill>
            <a:srgbClr val="001979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0259669A-CC9E-1EA5-E67A-78DE625DADB1}"/>
              </a:ext>
            </a:extLst>
          </p:cNvPr>
          <p:cNvSpPr/>
          <p:nvPr/>
        </p:nvSpPr>
        <p:spPr>
          <a:xfrm>
            <a:off x="7013553" y="2165582"/>
            <a:ext cx="3982029" cy="1492018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90BB1E-E27E-5FF6-C4CF-229B7609DD73}"/>
              </a:ext>
            </a:extLst>
          </p:cNvPr>
          <p:cNvSpPr txBox="1"/>
          <p:nvPr/>
        </p:nvSpPr>
        <p:spPr>
          <a:xfrm>
            <a:off x="8556569" y="2226938"/>
            <a:ext cx="92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BA4D3505-9899-B12D-8129-2477F0D86C72}"/>
              </a:ext>
            </a:extLst>
          </p:cNvPr>
          <p:cNvSpPr/>
          <p:nvPr/>
        </p:nvSpPr>
        <p:spPr>
          <a:xfrm>
            <a:off x="7899454" y="2657925"/>
            <a:ext cx="2402550" cy="666984"/>
          </a:xfrm>
          <a:prstGeom prst="roundRect">
            <a:avLst/>
          </a:prstGeom>
          <a:solidFill>
            <a:srgbClr val="001979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F7D0F0-40B3-BE61-18D7-4C438007E77C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5356782" y="2911591"/>
            <a:ext cx="1656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24DCF3-D7FF-BD9F-8490-61DE74F555C6}"/>
              </a:ext>
            </a:extLst>
          </p:cNvPr>
          <p:cNvSpPr txBox="1"/>
          <p:nvPr/>
        </p:nvSpPr>
        <p:spPr>
          <a:xfrm>
            <a:off x="5711625" y="2453384"/>
            <a:ext cx="130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Update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D9FDA6-E343-3D25-0E5A-7DCCE4DC57A9}"/>
              </a:ext>
            </a:extLst>
          </p:cNvPr>
          <p:cNvSpPr txBox="1"/>
          <p:nvPr/>
        </p:nvSpPr>
        <p:spPr>
          <a:xfrm>
            <a:off x="2205673" y="3818403"/>
            <a:ext cx="23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Nginx:1.0.0-alpine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53E5D-36C3-D879-DAFA-50261C8D23E4}"/>
              </a:ext>
            </a:extLst>
          </p:cNvPr>
          <p:cNvSpPr txBox="1"/>
          <p:nvPr/>
        </p:nvSpPr>
        <p:spPr>
          <a:xfrm>
            <a:off x="8099369" y="3782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Nginx:1.0.1-alpine</a:t>
            </a:r>
          </a:p>
        </p:txBody>
      </p:sp>
    </p:spTree>
    <p:extLst>
      <p:ext uri="{BB962C8B-B14F-4D97-AF65-F5344CB8AC3E}">
        <p14:creationId xmlns:p14="http://schemas.microsoft.com/office/powerpoint/2010/main" val="40724144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D54D5-2203-7D9A-D11E-B150E204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59CDC7-B4DC-B28A-7B26-4193AB84B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27CAC-E3C5-3ABC-E0EB-AD8F7C72AE2D}"/>
              </a:ext>
            </a:extLst>
          </p:cNvPr>
          <p:cNvSpPr txBox="1"/>
          <p:nvPr/>
        </p:nvSpPr>
        <p:spPr>
          <a:xfrm>
            <a:off x="827720" y="738554"/>
            <a:ext cx="858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is zero downtime deployments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6F56D-EAEA-87BB-E506-D6CB9B7477A8}"/>
              </a:ext>
            </a:extLst>
          </p:cNvPr>
          <p:cNvSpPr txBox="1"/>
          <p:nvPr/>
        </p:nvSpPr>
        <p:spPr>
          <a:xfrm>
            <a:off x="1078523" y="1271228"/>
            <a:ext cx="85812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an application’s Pods without impacting end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09F5E-6261-5C4E-87F7-4F2526CBCB03}"/>
              </a:ext>
            </a:extLst>
          </p:cNvPr>
          <p:cNvSpPr txBox="1"/>
          <p:nvPr/>
        </p:nvSpPr>
        <p:spPr>
          <a:xfrm>
            <a:off x="1078523" y="2698489"/>
            <a:ext cx="9120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roy LİGHT" panose="00000400000000000000"/>
              </a:rPr>
              <a:t>Canary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roy LİGHT" panose="00000400000000000000"/>
              </a:rPr>
              <a:t>Blue-green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roy LİGHT" panose="00000400000000000000"/>
              </a:rPr>
              <a:t>Rollbacks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Gilroy LİGHT" panose="00000400000000000000"/>
              </a:rPr>
              <a:t>Rolling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Gilroy LİGHT" panose="000004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11B28-169B-EAC2-7971-FC02B2718B04}"/>
              </a:ext>
            </a:extLst>
          </p:cNvPr>
          <p:cNvSpPr txBox="1"/>
          <p:nvPr/>
        </p:nvSpPr>
        <p:spPr>
          <a:xfrm>
            <a:off x="827720" y="198728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is zero downtime deployments</a:t>
            </a: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1507B0B3-7171-A378-E6D5-9E468F153842}"/>
              </a:ext>
            </a:extLst>
          </p:cNvPr>
          <p:cNvSpPr/>
          <p:nvPr/>
        </p:nvSpPr>
        <p:spPr>
          <a:xfrm>
            <a:off x="5650556" y="3429000"/>
            <a:ext cx="5392671" cy="2707690"/>
          </a:xfrm>
          <a:prstGeom prst="roundRect">
            <a:avLst/>
          </a:prstGeom>
          <a:solidFill>
            <a:srgbClr val="F9432A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B6CFF81E-F55A-6CA0-57FD-68F46CF990DD}"/>
              </a:ext>
            </a:extLst>
          </p:cNvPr>
          <p:cNvSpPr/>
          <p:nvPr/>
        </p:nvSpPr>
        <p:spPr>
          <a:xfrm>
            <a:off x="6037506" y="3995393"/>
            <a:ext cx="4607136" cy="1784028"/>
          </a:xfrm>
          <a:prstGeom prst="roundRect">
            <a:avLst/>
          </a:prstGeom>
          <a:solidFill>
            <a:srgbClr val="0036FE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B3F04A7A-39B3-DE8A-201C-A4BB412A9408}"/>
              </a:ext>
            </a:extLst>
          </p:cNvPr>
          <p:cNvSpPr/>
          <p:nvPr/>
        </p:nvSpPr>
        <p:spPr>
          <a:xfrm>
            <a:off x="6639167" y="4533698"/>
            <a:ext cx="3538328" cy="1034058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20AB6-6FB9-718C-B756-9182848E50A0}"/>
              </a:ext>
            </a:extLst>
          </p:cNvPr>
          <p:cNvSpPr txBox="1"/>
          <p:nvPr/>
        </p:nvSpPr>
        <p:spPr>
          <a:xfrm>
            <a:off x="7289927" y="3515073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69FD0-4C33-62FE-F226-208E8F1D2A1D}"/>
              </a:ext>
            </a:extLst>
          </p:cNvPr>
          <p:cNvSpPr txBox="1"/>
          <p:nvPr/>
        </p:nvSpPr>
        <p:spPr>
          <a:xfrm>
            <a:off x="7692203" y="4108742"/>
            <a:ext cx="194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Gilroy LİGHT" panose="00000400000000000000"/>
              </a:rPr>
              <a:t>ReplicaSet</a:t>
            </a:r>
            <a:endParaRPr lang="en-US" sz="2400" dirty="0">
              <a:solidFill>
                <a:schemeClr val="bg1"/>
              </a:solidFill>
              <a:latin typeface="Gilroy LİGHT" panose="00000400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A3179-77B6-D0B3-8E25-BC2183FFD8C0}"/>
              </a:ext>
            </a:extLst>
          </p:cNvPr>
          <p:cNvSpPr txBox="1"/>
          <p:nvPr/>
        </p:nvSpPr>
        <p:spPr>
          <a:xfrm>
            <a:off x="8076011" y="4564376"/>
            <a:ext cx="82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FAAAF71A-B3AF-9086-1661-404DE1EE9403}"/>
              </a:ext>
            </a:extLst>
          </p:cNvPr>
          <p:cNvSpPr/>
          <p:nvPr/>
        </p:nvSpPr>
        <p:spPr>
          <a:xfrm>
            <a:off x="7418896" y="4995363"/>
            <a:ext cx="2134844" cy="462260"/>
          </a:xfrm>
          <a:prstGeom prst="roundRect">
            <a:avLst/>
          </a:prstGeom>
          <a:solidFill>
            <a:srgbClr val="001979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38800310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C5D557-B48E-04A4-7F1A-ECA4158C5AEB}"/>
              </a:ext>
            </a:extLst>
          </p:cNvPr>
          <p:cNvSpPr txBox="1"/>
          <p:nvPr/>
        </p:nvSpPr>
        <p:spPr>
          <a:xfrm>
            <a:off x="377446" y="790519"/>
            <a:ext cx="11340000" cy="3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tr-TR" sz="3000" b="1" i="0" u="none" strike="noStrike" kern="0" cap="none" spc="-1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Meet</a:t>
            </a:r>
            <a:r>
              <a:rPr kumimoji="0" lang="tr-TR" sz="3000" b="1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</a:t>
            </a:r>
            <a:r>
              <a:rPr kumimoji="0" lang="tr-TR" sz="3000" b="1" i="0" u="none" strike="noStrike" kern="0" cap="none" spc="-1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your</a:t>
            </a:r>
            <a:r>
              <a:rPr kumimoji="0" lang="tr-TR" sz="3000" b="1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</a:t>
            </a:r>
            <a:r>
              <a:rPr kumimoji="0" lang="tr-TR" sz="3000" b="1" i="0" u="none" strike="noStrike" kern="0" cap="none" spc="-1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faculty</a:t>
            </a:r>
            <a:r>
              <a:rPr kumimoji="0" lang="tr-TR" sz="3000" b="1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!</a:t>
            </a:r>
            <a:endParaRPr kumimoji="0" lang="en-US" sz="3000" b="1" i="0" u="none" strike="noStrike" kern="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Light" panose="00000400000000000000" pitchFamily="50" charset="0"/>
              <a:ea typeface="Gilroy-Bold ☞" charset="0"/>
              <a:cs typeface="Gilroy-Bold ☞" charset="0"/>
              <a:sym typeface="Gilroy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EFB33-C5FE-855C-1F11-A2E15602B24F}"/>
              </a:ext>
            </a:extLst>
          </p:cNvPr>
          <p:cNvSpPr txBox="1"/>
          <p:nvPr/>
        </p:nvSpPr>
        <p:spPr>
          <a:xfrm>
            <a:off x="1345327" y="3429000"/>
            <a:ext cx="1395573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3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rgbClr val="0D41FF"/>
                </a:solidFill>
                <a:effectLst/>
                <a:uFillTx/>
                <a:latin typeface="Gilroy Bold" panose="00000800000000000000" pitchFamily="50" charset="0"/>
                <a:sym typeface="Helvetica"/>
              </a:rPr>
              <a:t>Ertuğrul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D41FF"/>
                </a:solidFill>
                <a:effectLst/>
                <a:uFillTx/>
                <a:latin typeface="Gilroy Bold" panose="00000800000000000000" pitchFamily="50" charset="0"/>
                <a:sym typeface="Helvetica"/>
              </a:rPr>
              <a:t> 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rgbClr val="0D41FF"/>
                </a:solidFill>
                <a:effectLst/>
                <a:uFillTx/>
                <a:latin typeface="Gilroy Bold" panose="00000800000000000000" pitchFamily="50" charset="0"/>
                <a:sym typeface="Helvetica"/>
              </a:rPr>
              <a:t>Şen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D41FF"/>
              </a:solidFill>
              <a:effectLst/>
              <a:uFillTx/>
              <a:latin typeface="Gilroy Bold" panose="00000800000000000000" pitchFamily="50" charset="0"/>
              <a:sym typeface="Helvetica"/>
            </a:endParaRPr>
          </a:p>
        </p:txBody>
      </p:sp>
      <p:pic>
        <p:nvPicPr>
          <p:cNvPr id="27" name="Picture 26" descr="A person wearing glasses and a pink shirt&#10;&#10;Description automatically generated">
            <a:extLst>
              <a:ext uri="{FF2B5EF4-FFF2-40B4-BE49-F238E27FC236}">
                <a16:creationId xmlns:a16="http://schemas.microsoft.com/office/drawing/2014/main" id="{12396D26-BE16-3CE5-A0E9-5EE25E5102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18" y="1331729"/>
            <a:ext cx="1849151" cy="18491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CD78E3-63F5-4E30-F717-4A59295E4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63596-4118-FC63-DF3F-0C45783D3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85" y="1331729"/>
            <a:ext cx="81343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68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33C8-7850-7A6A-CAC4-58F32AA0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376A2A-605C-7703-0940-06F35F68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2252F9DA-0C36-6CE1-0A71-3B902DDCEE28}"/>
              </a:ext>
            </a:extLst>
          </p:cNvPr>
          <p:cNvSpPr/>
          <p:nvPr/>
        </p:nvSpPr>
        <p:spPr>
          <a:xfrm>
            <a:off x="4218998" y="222738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B2263E59-7AF0-9875-E022-326A39BAF283}"/>
              </a:ext>
            </a:extLst>
          </p:cNvPr>
          <p:cNvSpPr/>
          <p:nvPr/>
        </p:nvSpPr>
        <p:spPr>
          <a:xfrm>
            <a:off x="4605949" y="275060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40B762-31A9-0809-B667-F07F79325975}"/>
              </a:ext>
            </a:extLst>
          </p:cNvPr>
          <p:cNvSpPr txBox="1"/>
          <p:nvPr/>
        </p:nvSpPr>
        <p:spPr>
          <a:xfrm>
            <a:off x="4218998" y="222738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9D5F6-7085-F5E4-43E1-915B9CEC8009}"/>
              </a:ext>
            </a:extLst>
          </p:cNvPr>
          <p:cNvSpPr txBox="1"/>
          <p:nvPr/>
        </p:nvSpPr>
        <p:spPr>
          <a:xfrm>
            <a:off x="430200" y="856462"/>
            <a:ext cx="4822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Services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1155DB2-53FE-F069-636D-5803A60A0BA5}"/>
              </a:ext>
            </a:extLst>
          </p:cNvPr>
          <p:cNvSpPr/>
          <p:nvPr/>
        </p:nvSpPr>
        <p:spPr>
          <a:xfrm>
            <a:off x="6778057" y="2227386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ACD9C237-4AE9-1132-1C2B-16100E9D6DC8}"/>
              </a:ext>
            </a:extLst>
          </p:cNvPr>
          <p:cNvSpPr/>
          <p:nvPr/>
        </p:nvSpPr>
        <p:spPr>
          <a:xfrm>
            <a:off x="7165008" y="2750607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DD8E7-67C7-CD94-A187-F4C6D03ACE3E}"/>
              </a:ext>
            </a:extLst>
          </p:cNvPr>
          <p:cNvSpPr txBox="1"/>
          <p:nvPr/>
        </p:nvSpPr>
        <p:spPr>
          <a:xfrm>
            <a:off x="6778057" y="2227386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611C464B-09AB-D46F-BA1B-869A2773F835}"/>
              </a:ext>
            </a:extLst>
          </p:cNvPr>
          <p:cNvSpPr/>
          <p:nvPr/>
        </p:nvSpPr>
        <p:spPr>
          <a:xfrm>
            <a:off x="9296221" y="220872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1428B19F-B801-21D7-BAA6-80982B3D5715}"/>
              </a:ext>
            </a:extLst>
          </p:cNvPr>
          <p:cNvSpPr/>
          <p:nvPr/>
        </p:nvSpPr>
        <p:spPr>
          <a:xfrm>
            <a:off x="9683172" y="273194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92767-9B11-7F1A-FDDC-CB6C434AADE9}"/>
              </a:ext>
            </a:extLst>
          </p:cNvPr>
          <p:cNvSpPr txBox="1"/>
          <p:nvPr/>
        </p:nvSpPr>
        <p:spPr>
          <a:xfrm>
            <a:off x="9296221" y="220872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0D8B70A-2386-E28C-87FB-178E97B95824}"/>
              </a:ext>
            </a:extLst>
          </p:cNvPr>
          <p:cNvSpPr/>
          <p:nvPr/>
        </p:nvSpPr>
        <p:spPr>
          <a:xfrm>
            <a:off x="4218998" y="4190125"/>
            <a:ext cx="7492086" cy="481432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57BB9B93-389F-2888-1D52-13EB3AEB3575}"/>
              </a:ext>
            </a:extLst>
          </p:cNvPr>
          <p:cNvSpPr/>
          <p:nvPr/>
        </p:nvSpPr>
        <p:spPr>
          <a:xfrm>
            <a:off x="221429" y="2284948"/>
            <a:ext cx="3739717" cy="15858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7E28DC-F437-CDED-5EE6-0B35DE127219}"/>
              </a:ext>
            </a:extLst>
          </p:cNvPr>
          <p:cNvSpPr/>
          <p:nvPr/>
        </p:nvSpPr>
        <p:spPr>
          <a:xfrm>
            <a:off x="608379" y="2808169"/>
            <a:ext cx="2741159" cy="6431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ReplicaSet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FA6FB6-F281-784C-0D31-E6B65B612E86}"/>
              </a:ext>
            </a:extLst>
          </p:cNvPr>
          <p:cNvSpPr txBox="1"/>
          <p:nvPr/>
        </p:nvSpPr>
        <p:spPr>
          <a:xfrm>
            <a:off x="221429" y="2284948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270D9-4ECD-8779-8D7E-B3EAC8BC6D32}"/>
              </a:ext>
            </a:extLst>
          </p:cNvPr>
          <p:cNvSpPr/>
          <p:nvPr/>
        </p:nvSpPr>
        <p:spPr>
          <a:xfrm flipH="1">
            <a:off x="3784098" y="4048977"/>
            <a:ext cx="8149993" cy="83099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804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C739-48A6-CA21-5FBD-AE6A97EA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C86C63-F98E-AB82-3ACD-4AB1B1D812CA}"/>
              </a:ext>
            </a:extLst>
          </p:cNvPr>
          <p:cNvSpPr txBox="1"/>
          <p:nvPr/>
        </p:nvSpPr>
        <p:spPr>
          <a:xfrm>
            <a:off x="390209" y="3670989"/>
            <a:ext cx="7699224" cy="177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A Service provide a single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Point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of entry for accessing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one or m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ore pods</a:t>
            </a:r>
          </a:p>
        </p:txBody>
      </p:sp>
    </p:spTree>
    <p:extLst>
      <p:ext uri="{BB962C8B-B14F-4D97-AF65-F5344CB8AC3E}">
        <p14:creationId xmlns:p14="http://schemas.microsoft.com/office/powerpoint/2010/main" val="292528532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821AD-7B0A-E0DA-3C09-F38DC974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10180E-3D3E-283D-187E-0D1B1B68C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6D408-5DD2-38E4-6DD0-F450A1D87012}"/>
              </a:ext>
            </a:extLst>
          </p:cNvPr>
          <p:cNvSpPr txBox="1"/>
          <p:nvPr/>
        </p:nvSpPr>
        <p:spPr>
          <a:xfrm>
            <a:off x="827720" y="738554"/>
            <a:ext cx="858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ilroy LİGHT" panose="00000400000000000000"/>
              </a:rPr>
              <a:t>Quesiton</a:t>
            </a:r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8A982-5961-FD1F-0D5D-F55BED661834}"/>
              </a:ext>
            </a:extLst>
          </p:cNvPr>
          <p:cNvSpPr txBox="1"/>
          <p:nvPr/>
        </p:nvSpPr>
        <p:spPr>
          <a:xfrm>
            <a:off x="1184030" y="1244020"/>
            <a:ext cx="85812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Pods live and die can you rely on their IP?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172C0FEA-A283-4BF8-7C4B-FCA0B4569DF3}"/>
              </a:ext>
            </a:extLst>
          </p:cNvPr>
          <p:cNvSpPr/>
          <p:nvPr/>
        </p:nvSpPr>
        <p:spPr>
          <a:xfrm>
            <a:off x="2426497" y="232595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97EA1934-6AEA-57E1-029A-EB084A02B561}"/>
              </a:ext>
            </a:extLst>
          </p:cNvPr>
          <p:cNvSpPr/>
          <p:nvPr/>
        </p:nvSpPr>
        <p:spPr>
          <a:xfrm>
            <a:off x="2813447" y="284918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CD1AB-016E-8D68-C562-2278DB5DEF7B}"/>
              </a:ext>
            </a:extLst>
          </p:cNvPr>
          <p:cNvSpPr txBox="1"/>
          <p:nvPr/>
        </p:nvSpPr>
        <p:spPr>
          <a:xfrm>
            <a:off x="2426497" y="232595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FE pod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04DC240-D00F-0254-C9DC-AF4F7F4D331D}"/>
              </a:ext>
            </a:extLst>
          </p:cNvPr>
          <p:cNvSpPr/>
          <p:nvPr/>
        </p:nvSpPr>
        <p:spPr>
          <a:xfrm>
            <a:off x="7010220" y="232595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3E608551-E24B-040E-5920-B3EB8DB55582}"/>
              </a:ext>
            </a:extLst>
          </p:cNvPr>
          <p:cNvSpPr/>
          <p:nvPr/>
        </p:nvSpPr>
        <p:spPr>
          <a:xfrm>
            <a:off x="7397170" y="284918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8EC3B0-656F-00B1-2210-B60C3D21A10E}"/>
              </a:ext>
            </a:extLst>
          </p:cNvPr>
          <p:cNvSpPr txBox="1"/>
          <p:nvPr/>
        </p:nvSpPr>
        <p:spPr>
          <a:xfrm>
            <a:off x="7010220" y="232595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BE pod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C85317-79CE-50F4-236C-3C781AC5A408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5181599" y="3147648"/>
            <a:ext cx="1828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4380C2-764E-BBB7-A4A0-B95F055CD45F}"/>
              </a:ext>
            </a:extLst>
          </p:cNvPr>
          <p:cNvSpPr txBox="1"/>
          <p:nvPr/>
        </p:nvSpPr>
        <p:spPr>
          <a:xfrm>
            <a:off x="3004446" y="4160082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58BEC0-2028-1337-B648-17E91783AC9D}"/>
              </a:ext>
            </a:extLst>
          </p:cNvPr>
          <p:cNvSpPr txBox="1"/>
          <p:nvPr/>
        </p:nvSpPr>
        <p:spPr>
          <a:xfrm>
            <a:off x="7866184" y="4160082"/>
            <a:ext cx="1781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10.0.0.55</a:t>
            </a:r>
          </a:p>
        </p:txBody>
      </p:sp>
    </p:spTree>
    <p:extLst>
      <p:ext uri="{BB962C8B-B14F-4D97-AF65-F5344CB8AC3E}">
        <p14:creationId xmlns:p14="http://schemas.microsoft.com/office/powerpoint/2010/main" val="201090624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51E1-FCB1-E956-404F-20B2E5FB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25B1E0-4A4C-576C-5C7A-F157300F4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31FDD-1CCB-815F-0662-AC9785AFEA86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A8FDD-3976-F93A-20B7-C6E8FA8133C4}"/>
              </a:ext>
            </a:extLst>
          </p:cNvPr>
          <p:cNvSpPr txBox="1"/>
          <p:nvPr/>
        </p:nvSpPr>
        <p:spPr>
          <a:xfrm>
            <a:off x="1078523" y="1271228"/>
            <a:ext cx="85812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are mortal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not rely on a Pod Ip address staying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can be horizontally scaled so each pods gets its own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Pod get an IP address after it has been scheduled 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0E7154FF-80ED-36D8-1476-29A011F59DC0}"/>
              </a:ext>
            </a:extLst>
          </p:cNvPr>
          <p:cNvSpPr/>
          <p:nvPr/>
        </p:nvSpPr>
        <p:spPr>
          <a:xfrm>
            <a:off x="8639729" y="3515621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6985E628-F5A0-E60F-BC4C-D46894F5FDC5}"/>
              </a:ext>
            </a:extLst>
          </p:cNvPr>
          <p:cNvSpPr/>
          <p:nvPr/>
        </p:nvSpPr>
        <p:spPr>
          <a:xfrm>
            <a:off x="9026679" y="4038842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F6700-E223-1381-DC4B-A13F79B6EF78}"/>
              </a:ext>
            </a:extLst>
          </p:cNvPr>
          <p:cNvSpPr txBox="1"/>
          <p:nvPr/>
        </p:nvSpPr>
        <p:spPr>
          <a:xfrm>
            <a:off x="8639729" y="3515621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6608F-EA4B-0D36-B047-59F7505BF115}"/>
              </a:ext>
            </a:extLst>
          </p:cNvPr>
          <p:cNvSpPr txBox="1"/>
          <p:nvPr/>
        </p:nvSpPr>
        <p:spPr>
          <a:xfrm>
            <a:off x="9460524" y="5303746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10.0.0.50</a:t>
            </a:r>
          </a:p>
        </p:txBody>
      </p:sp>
    </p:spTree>
    <p:extLst>
      <p:ext uri="{BB962C8B-B14F-4D97-AF65-F5344CB8AC3E}">
        <p14:creationId xmlns:p14="http://schemas.microsoft.com/office/powerpoint/2010/main" val="218878899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0FE8C-686B-BEA5-3331-C2D0D8192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6DC097-2824-256C-1C88-CB82E71C5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35FA-C8CD-CA08-7553-B1E49A660A94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The Role of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21A42-5C2C-A982-EF05-4ECBD65DD0B1}"/>
              </a:ext>
            </a:extLst>
          </p:cNvPr>
          <p:cNvSpPr txBox="1"/>
          <p:nvPr/>
        </p:nvSpPr>
        <p:spPr>
          <a:xfrm>
            <a:off x="6902977" y="3479849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0B473E31-47C1-8F41-ED4E-E2AE552D8C25}"/>
              </a:ext>
            </a:extLst>
          </p:cNvPr>
          <p:cNvSpPr/>
          <p:nvPr/>
        </p:nvSpPr>
        <p:spPr>
          <a:xfrm>
            <a:off x="2895454" y="168053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7B81ED6B-F8C7-81B1-B91F-CF157AA7EFA0}"/>
              </a:ext>
            </a:extLst>
          </p:cNvPr>
          <p:cNvSpPr/>
          <p:nvPr/>
        </p:nvSpPr>
        <p:spPr>
          <a:xfrm>
            <a:off x="3282404" y="220376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D9C85-4FAC-EB75-8E59-D0109CEC10AC}"/>
              </a:ext>
            </a:extLst>
          </p:cNvPr>
          <p:cNvSpPr txBox="1"/>
          <p:nvPr/>
        </p:nvSpPr>
        <p:spPr>
          <a:xfrm>
            <a:off x="2895454" y="168053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45567-AC5B-EF4B-25E4-8D5EBA2FE335}"/>
              </a:ext>
            </a:extLst>
          </p:cNvPr>
          <p:cNvSpPr txBox="1"/>
          <p:nvPr/>
        </p:nvSpPr>
        <p:spPr>
          <a:xfrm>
            <a:off x="3716249" y="3468664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10.0.0.50:80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130B0B76-480E-410C-0E26-344936310456}"/>
              </a:ext>
            </a:extLst>
          </p:cNvPr>
          <p:cNvSpPr/>
          <p:nvPr/>
        </p:nvSpPr>
        <p:spPr>
          <a:xfrm>
            <a:off x="2895454" y="400306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8C27167C-E87C-C66A-E2CD-E9958EE5834F}"/>
              </a:ext>
            </a:extLst>
          </p:cNvPr>
          <p:cNvSpPr/>
          <p:nvPr/>
        </p:nvSpPr>
        <p:spPr>
          <a:xfrm>
            <a:off x="3282404" y="452629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A7A18-BC88-1230-6B4D-0157DFFA7EF2}"/>
              </a:ext>
            </a:extLst>
          </p:cNvPr>
          <p:cNvSpPr txBox="1"/>
          <p:nvPr/>
        </p:nvSpPr>
        <p:spPr>
          <a:xfrm>
            <a:off x="2895454" y="400306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CC89C-BE38-381C-592D-95118507705C}"/>
              </a:ext>
            </a:extLst>
          </p:cNvPr>
          <p:cNvSpPr txBox="1"/>
          <p:nvPr/>
        </p:nvSpPr>
        <p:spPr>
          <a:xfrm>
            <a:off x="3716249" y="5791194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10.0.0.55:80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BB2659-9BFA-49EA-5263-E9BF5EF69B34}"/>
              </a:ext>
            </a:extLst>
          </p:cNvPr>
          <p:cNvSpPr/>
          <p:nvPr/>
        </p:nvSpPr>
        <p:spPr>
          <a:xfrm flipH="1">
            <a:off x="2391508" y="1540895"/>
            <a:ext cx="3704492" cy="46196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EF29E70E-F80E-E887-3C4D-A73AACBF5B8E}"/>
              </a:ext>
            </a:extLst>
          </p:cNvPr>
          <p:cNvSpPr/>
          <p:nvPr/>
        </p:nvSpPr>
        <p:spPr>
          <a:xfrm>
            <a:off x="153039" y="3389046"/>
            <a:ext cx="1841833" cy="461665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23B50F-7635-889C-AEDB-5B19216464B2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 flipV="1">
            <a:off x="1994872" y="2502228"/>
            <a:ext cx="900582" cy="111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D72B8E-4BB2-4D0F-C465-4F3874E5D33A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1994872" y="3619879"/>
            <a:ext cx="900582" cy="120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A9A731-C035-11A9-F173-E2E4F423B5B9}"/>
              </a:ext>
            </a:extLst>
          </p:cNvPr>
          <p:cNvSpPr txBox="1"/>
          <p:nvPr/>
        </p:nvSpPr>
        <p:spPr>
          <a:xfrm>
            <a:off x="326065" y="3864606"/>
            <a:ext cx="1617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10.0.0.0:80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CC4390-A636-CFC7-ECB9-1647F1C48650}"/>
              </a:ext>
            </a:extLst>
          </p:cNvPr>
          <p:cNvSpPr txBox="1"/>
          <p:nvPr/>
        </p:nvSpPr>
        <p:spPr>
          <a:xfrm>
            <a:off x="6247762" y="1004429"/>
            <a:ext cx="53815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abstract Pod IP address from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balances between 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are not ephemeral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</a:t>
            </a:r>
            <a:r>
              <a:rPr lang="en-US" dirty="0" err="1"/>
              <a:t>enpoints</a:t>
            </a:r>
            <a:r>
              <a:rPr lang="en-US" dirty="0"/>
              <a:t> which sit between a service and pods</a:t>
            </a:r>
          </a:p>
        </p:txBody>
      </p:sp>
    </p:spTree>
    <p:extLst>
      <p:ext uri="{BB962C8B-B14F-4D97-AF65-F5344CB8AC3E}">
        <p14:creationId xmlns:p14="http://schemas.microsoft.com/office/powerpoint/2010/main" val="13469856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03E2-9545-6B20-1AE8-636FB1792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D4B961-051D-60E5-3784-A183A4DF1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D39E0-55FA-FCF5-3291-F1C4B1474B08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Service Call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AA60B-9A74-4F26-4F32-3E9AE14B8573}"/>
              </a:ext>
            </a:extLst>
          </p:cNvPr>
          <p:cNvSpPr txBox="1"/>
          <p:nvPr/>
        </p:nvSpPr>
        <p:spPr>
          <a:xfrm>
            <a:off x="6902977" y="3479849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8EDD626D-C970-4C72-DF70-E5964973C7FB}"/>
              </a:ext>
            </a:extLst>
          </p:cNvPr>
          <p:cNvSpPr/>
          <p:nvPr/>
        </p:nvSpPr>
        <p:spPr>
          <a:xfrm>
            <a:off x="2895454" y="168053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1F2780D4-5662-606A-8D2C-52ABD0F92163}"/>
              </a:ext>
            </a:extLst>
          </p:cNvPr>
          <p:cNvSpPr/>
          <p:nvPr/>
        </p:nvSpPr>
        <p:spPr>
          <a:xfrm>
            <a:off x="3282404" y="220376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C5BF7-C007-120B-DC8F-56D7027DEFA8}"/>
              </a:ext>
            </a:extLst>
          </p:cNvPr>
          <p:cNvSpPr txBox="1"/>
          <p:nvPr/>
        </p:nvSpPr>
        <p:spPr>
          <a:xfrm>
            <a:off x="2895454" y="168053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75FB79-C697-C6CC-4D16-8C5E4EAB0C20}"/>
              </a:ext>
            </a:extLst>
          </p:cNvPr>
          <p:cNvSpPr txBox="1"/>
          <p:nvPr/>
        </p:nvSpPr>
        <p:spPr>
          <a:xfrm>
            <a:off x="3716249" y="3468664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10.0.0.50:8080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07226D4E-8A6A-D0B0-45ED-27E4CFCBFEA6}"/>
              </a:ext>
            </a:extLst>
          </p:cNvPr>
          <p:cNvSpPr/>
          <p:nvPr/>
        </p:nvSpPr>
        <p:spPr>
          <a:xfrm>
            <a:off x="2895454" y="4003069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8F57B7DB-BC50-5F0F-588C-DA476B409E1E}"/>
              </a:ext>
            </a:extLst>
          </p:cNvPr>
          <p:cNvSpPr/>
          <p:nvPr/>
        </p:nvSpPr>
        <p:spPr>
          <a:xfrm>
            <a:off x="3282404" y="4526290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57BAE4-919A-7615-6BBE-69AFF65460D1}"/>
              </a:ext>
            </a:extLst>
          </p:cNvPr>
          <p:cNvSpPr txBox="1"/>
          <p:nvPr/>
        </p:nvSpPr>
        <p:spPr>
          <a:xfrm>
            <a:off x="2895454" y="400306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5007F1-8727-6461-C4A8-5870B4B86514}"/>
              </a:ext>
            </a:extLst>
          </p:cNvPr>
          <p:cNvSpPr txBox="1"/>
          <p:nvPr/>
        </p:nvSpPr>
        <p:spPr>
          <a:xfrm>
            <a:off x="3716249" y="5791194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10.0.0.55:8080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ADC3CA-7619-B4E3-8B62-1759718B5592}"/>
              </a:ext>
            </a:extLst>
          </p:cNvPr>
          <p:cNvSpPr/>
          <p:nvPr/>
        </p:nvSpPr>
        <p:spPr>
          <a:xfrm flipH="1">
            <a:off x="2391508" y="1540895"/>
            <a:ext cx="3704492" cy="46196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B5E7A122-BCA2-CEA0-D719-A742C207BBC5}"/>
              </a:ext>
            </a:extLst>
          </p:cNvPr>
          <p:cNvSpPr/>
          <p:nvPr/>
        </p:nvSpPr>
        <p:spPr>
          <a:xfrm>
            <a:off x="153039" y="3389046"/>
            <a:ext cx="1841833" cy="461665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48C422-6C24-365F-03E5-C82E65A44F43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 flipV="1">
            <a:off x="1994872" y="2502228"/>
            <a:ext cx="900582" cy="111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C95D3F-CA41-53A6-8824-3BDDF0FBB970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1994872" y="3619879"/>
            <a:ext cx="900582" cy="120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D9829A-439E-6E76-6094-04146A52C535}"/>
              </a:ext>
            </a:extLst>
          </p:cNvPr>
          <p:cNvSpPr txBox="1"/>
          <p:nvPr/>
        </p:nvSpPr>
        <p:spPr>
          <a:xfrm>
            <a:off x="326065" y="3864606"/>
            <a:ext cx="1617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10.0.0.0:80</a:t>
            </a:r>
          </a:p>
        </p:txBody>
      </p:sp>
      <p:sp>
        <p:nvSpPr>
          <p:cNvPr id="2" name="Rounded Rectangle 17">
            <a:extLst>
              <a:ext uri="{FF2B5EF4-FFF2-40B4-BE49-F238E27FC236}">
                <a16:creationId xmlns:a16="http://schemas.microsoft.com/office/drawing/2014/main" id="{DDF1E810-31DC-1C32-FED8-6A918435B7E3}"/>
              </a:ext>
            </a:extLst>
          </p:cNvPr>
          <p:cNvSpPr/>
          <p:nvPr/>
        </p:nvSpPr>
        <p:spPr>
          <a:xfrm>
            <a:off x="8744810" y="2812085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581B2DEF-AA79-880B-884F-960D792B6EA7}"/>
              </a:ext>
            </a:extLst>
          </p:cNvPr>
          <p:cNvSpPr/>
          <p:nvPr/>
        </p:nvSpPr>
        <p:spPr>
          <a:xfrm>
            <a:off x="9131760" y="3335306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534C2-DB4C-C77A-F116-1D8B2A540F23}"/>
              </a:ext>
            </a:extLst>
          </p:cNvPr>
          <p:cNvSpPr txBox="1"/>
          <p:nvPr/>
        </p:nvSpPr>
        <p:spPr>
          <a:xfrm>
            <a:off x="8744810" y="2812085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C5A30-8D26-A4FC-61A7-28DB7A4106B8}"/>
              </a:ext>
            </a:extLst>
          </p:cNvPr>
          <p:cNvSpPr txBox="1"/>
          <p:nvPr/>
        </p:nvSpPr>
        <p:spPr>
          <a:xfrm>
            <a:off x="9440531" y="4600210"/>
            <a:ext cx="1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10.0.0.10:27000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619B24-D36A-4A5D-438D-B606EB7B4EBA}"/>
              </a:ext>
            </a:extLst>
          </p:cNvPr>
          <p:cNvSpPr/>
          <p:nvPr/>
        </p:nvSpPr>
        <p:spPr>
          <a:xfrm flipH="1">
            <a:off x="6330462" y="1540894"/>
            <a:ext cx="5293025" cy="4619632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FE26EA4-126E-88EA-E3ED-D40394A5115C}"/>
              </a:ext>
            </a:extLst>
          </p:cNvPr>
          <p:cNvSpPr/>
          <p:nvPr/>
        </p:nvSpPr>
        <p:spPr>
          <a:xfrm>
            <a:off x="6492636" y="3402941"/>
            <a:ext cx="1841833" cy="461665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953349-5A54-AE16-7B95-0776B78DD127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5650556" y="2502228"/>
            <a:ext cx="842080" cy="113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D74740-D019-C8E3-F948-29E475958A2D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5650556" y="3633774"/>
            <a:ext cx="842080" cy="119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12A036B-A0D5-46AA-9241-C5649A446109}"/>
              </a:ext>
            </a:extLst>
          </p:cNvPr>
          <p:cNvCxnSpPr>
            <a:cxnSpLocks/>
            <a:stCxn id="18" idx="3"/>
            <a:endCxn id="2" idx="1"/>
          </p:cNvCxnSpPr>
          <p:nvPr/>
        </p:nvCxnSpPr>
        <p:spPr>
          <a:xfrm>
            <a:off x="8334469" y="3633774"/>
            <a:ext cx="410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17">
            <a:extLst>
              <a:ext uri="{FF2B5EF4-FFF2-40B4-BE49-F238E27FC236}">
                <a16:creationId xmlns:a16="http://schemas.microsoft.com/office/drawing/2014/main" id="{EE2F895B-ED2A-5B83-C215-307A3D910EC1}"/>
              </a:ext>
            </a:extLst>
          </p:cNvPr>
          <p:cNvSpPr/>
          <p:nvPr/>
        </p:nvSpPr>
        <p:spPr>
          <a:xfrm>
            <a:off x="439386" y="3016649"/>
            <a:ext cx="1291660" cy="30530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Gilroy" panose="00000500000000000000"/>
              </a:rPr>
              <a:t>Frontend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2" name="Rounded Rectangle 17">
            <a:extLst>
              <a:ext uri="{FF2B5EF4-FFF2-40B4-BE49-F238E27FC236}">
                <a16:creationId xmlns:a16="http://schemas.microsoft.com/office/drawing/2014/main" id="{2CFCC9E6-2BE8-B8E1-A35E-93F3B87650F3}"/>
              </a:ext>
            </a:extLst>
          </p:cNvPr>
          <p:cNvSpPr/>
          <p:nvPr/>
        </p:nvSpPr>
        <p:spPr>
          <a:xfrm>
            <a:off x="3655221" y="1341890"/>
            <a:ext cx="1291660" cy="30530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Gilroy" panose="00000500000000000000"/>
              </a:rPr>
              <a:t>Frontend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F6059FEB-15A5-59E5-05E2-2721E13290D1}"/>
              </a:ext>
            </a:extLst>
          </p:cNvPr>
          <p:cNvSpPr/>
          <p:nvPr/>
        </p:nvSpPr>
        <p:spPr>
          <a:xfrm>
            <a:off x="3652843" y="3859555"/>
            <a:ext cx="1291660" cy="30530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Gilroy" panose="00000500000000000000"/>
              </a:rPr>
              <a:t>Frontend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A1C92C38-2C61-B844-3C74-39888785A253}"/>
              </a:ext>
            </a:extLst>
          </p:cNvPr>
          <p:cNvSpPr/>
          <p:nvPr/>
        </p:nvSpPr>
        <p:spPr>
          <a:xfrm>
            <a:off x="6809657" y="3061053"/>
            <a:ext cx="1291660" cy="30530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Gilroy" panose="00000500000000000000"/>
              </a:rPr>
              <a:t>Backend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5" name="Rounded Rectangle 17">
            <a:extLst>
              <a:ext uri="{FF2B5EF4-FFF2-40B4-BE49-F238E27FC236}">
                <a16:creationId xmlns:a16="http://schemas.microsoft.com/office/drawing/2014/main" id="{7B66196F-D7F1-5547-2166-FE1E2F9A1752}"/>
              </a:ext>
            </a:extLst>
          </p:cNvPr>
          <p:cNvSpPr/>
          <p:nvPr/>
        </p:nvSpPr>
        <p:spPr>
          <a:xfrm>
            <a:off x="9565605" y="2587058"/>
            <a:ext cx="1291660" cy="305307"/>
          </a:xfrm>
          <a:prstGeom prst="round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Gilroy" panose="00000500000000000000"/>
              </a:rPr>
              <a:t>Backend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356BB0-EDBC-A050-ECE0-6EBFC2032CB6}"/>
              </a:ext>
            </a:extLst>
          </p:cNvPr>
          <p:cNvSpPr txBox="1"/>
          <p:nvPr/>
        </p:nvSpPr>
        <p:spPr>
          <a:xfrm>
            <a:off x="6673173" y="3927820"/>
            <a:ext cx="217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10.0.0.1:9000</a:t>
            </a:r>
          </a:p>
        </p:txBody>
      </p:sp>
    </p:spTree>
    <p:extLst>
      <p:ext uri="{BB962C8B-B14F-4D97-AF65-F5344CB8AC3E}">
        <p14:creationId xmlns:p14="http://schemas.microsoft.com/office/powerpoint/2010/main" val="225903625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FC69-1FAC-E5F0-388C-90943D61E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AA59F0-5CBB-C8C9-1698-7A85E2C7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FA299-D12E-8F08-077D-EF9F0D687B14}"/>
              </a:ext>
            </a:extLst>
          </p:cNvPr>
          <p:cNvSpPr txBox="1"/>
          <p:nvPr/>
        </p:nvSpPr>
        <p:spPr>
          <a:xfrm>
            <a:off x="827721" y="738554"/>
            <a:ext cx="45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Service Types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E1BD0-100B-1883-22B4-3364B5B49986}"/>
              </a:ext>
            </a:extLst>
          </p:cNvPr>
          <p:cNvSpPr txBox="1"/>
          <p:nvPr/>
        </p:nvSpPr>
        <p:spPr>
          <a:xfrm>
            <a:off x="644712" y="1492552"/>
            <a:ext cx="8581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ClusterIP</a:t>
            </a:r>
            <a:r>
              <a:rPr lang="en-US" b="1" dirty="0">
                <a:latin typeface="Gilroy LİGHT" panose="00000400000000000000"/>
              </a:rPr>
              <a:t>  -&gt; Expose the service on a cluster internal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NodePort</a:t>
            </a:r>
            <a:r>
              <a:rPr lang="en-US" b="1" dirty="0">
                <a:latin typeface="Gilroy LİGHT" panose="00000400000000000000"/>
              </a:rPr>
              <a:t> -&gt; Expose the service on each Node’s IP at static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Load Balancer -&gt; Provision an external IP to act as a load balancer for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547D52-C7D7-3F44-6E25-8FDDA1A418BB}"/>
              </a:ext>
            </a:extLst>
          </p:cNvPr>
          <p:cNvSpPr txBox="1"/>
          <p:nvPr/>
        </p:nvSpPr>
        <p:spPr>
          <a:xfrm>
            <a:off x="8850865" y="2279171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B97976-8902-C2A2-BBAC-50D67486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3429000"/>
            <a:ext cx="97917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349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5AB4E-20AC-041A-7589-68188FD6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1E9839-D523-77E8-BA31-8DAFFABEB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BE62D-CEB0-5B00-D5B4-ED1FD1AD2AE9}"/>
              </a:ext>
            </a:extLst>
          </p:cNvPr>
          <p:cNvSpPr txBox="1"/>
          <p:nvPr/>
        </p:nvSpPr>
        <p:spPr>
          <a:xfrm>
            <a:off x="821772" y="596853"/>
            <a:ext cx="4541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Service YAML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C2F6C7-0E0C-93F4-5DA9-AB7F07E7DA66}"/>
              </a:ext>
            </a:extLst>
          </p:cNvPr>
          <p:cNvSpPr txBox="1"/>
          <p:nvPr/>
        </p:nvSpPr>
        <p:spPr>
          <a:xfrm>
            <a:off x="8839054" y="2221229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9683FEB0-4846-1643-3C75-3C5827902565}"/>
              </a:ext>
            </a:extLst>
          </p:cNvPr>
          <p:cNvSpPr/>
          <p:nvPr/>
        </p:nvSpPr>
        <p:spPr>
          <a:xfrm>
            <a:off x="5806610" y="4545551"/>
            <a:ext cx="3858198" cy="2138756"/>
          </a:xfrm>
          <a:prstGeom prst="roundRect">
            <a:avLst/>
          </a:prstGeom>
          <a:solidFill>
            <a:srgbClr val="F9432A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1DD32E3F-756E-9294-206B-A016F6CC9774}"/>
              </a:ext>
            </a:extLst>
          </p:cNvPr>
          <p:cNvSpPr/>
          <p:nvPr/>
        </p:nvSpPr>
        <p:spPr>
          <a:xfrm>
            <a:off x="6113767" y="5185136"/>
            <a:ext cx="3243653" cy="1086963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D7EF1-171C-537C-FE0C-F480E1126A43}"/>
              </a:ext>
            </a:extLst>
          </p:cNvPr>
          <p:cNvSpPr txBox="1"/>
          <p:nvPr/>
        </p:nvSpPr>
        <p:spPr>
          <a:xfrm>
            <a:off x="7107984" y="4647664"/>
            <a:ext cx="125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4F1B-86FB-31F7-AD71-48119C758312}"/>
              </a:ext>
            </a:extLst>
          </p:cNvPr>
          <p:cNvSpPr txBox="1"/>
          <p:nvPr/>
        </p:nvSpPr>
        <p:spPr>
          <a:xfrm>
            <a:off x="7448443" y="5230515"/>
            <a:ext cx="75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CC09B2D4-AB83-D4AE-FCC5-F6BAC8EB3886}"/>
              </a:ext>
            </a:extLst>
          </p:cNvPr>
          <p:cNvSpPr/>
          <p:nvPr/>
        </p:nvSpPr>
        <p:spPr>
          <a:xfrm>
            <a:off x="6889793" y="5698716"/>
            <a:ext cx="1954344" cy="365131"/>
          </a:xfrm>
          <a:prstGeom prst="roundRect">
            <a:avLst/>
          </a:prstGeom>
          <a:solidFill>
            <a:srgbClr val="001979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pic>
        <p:nvPicPr>
          <p:cNvPr id="11" name="Picture 4" descr="YAML File icon PNG and SVG Vector Free Download">
            <a:extLst>
              <a:ext uri="{FF2B5EF4-FFF2-40B4-BE49-F238E27FC236}">
                <a16:creationId xmlns:a16="http://schemas.microsoft.com/office/drawing/2014/main" id="{E97E3A09-7A44-1AED-C4B3-9E46D0CD1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96" y="5145535"/>
            <a:ext cx="994185" cy="105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BA7255-6C3C-F0D7-6F38-0E402BBAA02D}"/>
              </a:ext>
            </a:extLst>
          </p:cNvPr>
          <p:cNvCxnSpPr>
            <a:cxnSpLocks/>
          </p:cNvCxnSpPr>
          <p:nvPr/>
        </p:nvCxnSpPr>
        <p:spPr>
          <a:xfrm>
            <a:off x="2747810" y="5911759"/>
            <a:ext cx="2450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825BF6E5-331F-4137-DBA0-A8F68C153AAE}"/>
              </a:ext>
            </a:extLst>
          </p:cNvPr>
          <p:cNvSpPr/>
          <p:nvPr/>
        </p:nvSpPr>
        <p:spPr>
          <a:xfrm>
            <a:off x="3155995" y="5243313"/>
            <a:ext cx="1944505" cy="365131"/>
          </a:xfrm>
          <a:prstGeom prst="roundRect">
            <a:avLst/>
          </a:prstGeom>
          <a:solidFill>
            <a:srgbClr val="3AD42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kubectl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E36056-02B5-CB79-AC3D-92C3E6DBA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034" y="1235022"/>
            <a:ext cx="96964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278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EF8F9-BC27-84B2-5CEA-D2097AA4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B29553-46B0-7FD6-1F25-54347D855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444D0832-1A5E-FA08-B212-F616A4B469B1}"/>
              </a:ext>
            </a:extLst>
          </p:cNvPr>
          <p:cNvSpPr/>
          <p:nvPr/>
        </p:nvSpPr>
        <p:spPr>
          <a:xfrm>
            <a:off x="4218998" y="323659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36077A12-258D-B0F6-FDB8-6AA1BF7E3A6F}"/>
              </a:ext>
            </a:extLst>
          </p:cNvPr>
          <p:cNvSpPr/>
          <p:nvPr/>
        </p:nvSpPr>
        <p:spPr>
          <a:xfrm>
            <a:off x="4605949" y="375981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74F55-0221-3729-DA01-227B1B207022}"/>
              </a:ext>
            </a:extLst>
          </p:cNvPr>
          <p:cNvSpPr txBox="1"/>
          <p:nvPr/>
        </p:nvSpPr>
        <p:spPr>
          <a:xfrm>
            <a:off x="4218998" y="323659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BEDD1-FBC8-8302-728D-A953BD78209E}"/>
              </a:ext>
            </a:extLst>
          </p:cNvPr>
          <p:cNvSpPr txBox="1"/>
          <p:nvPr/>
        </p:nvSpPr>
        <p:spPr>
          <a:xfrm>
            <a:off x="430200" y="856462"/>
            <a:ext cx="48228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Kubernetes Storage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5EBCE1C9-D895-94E2-1362-AC0D93718BF7}"/>
              </a:ext>
            </a:extLst>
          </p:cNvPr>
          <p:cNvSpPr/>
          <p:nvPr/>
        </p:nvSpPr>
        <p:spPr>
          <a:xfrm>
            <a:off x="6778057" y="3236596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57D86CE8-185D-211A-30D0-825E3CD5291D}"/>
              </a:ext>
            </a:extLst>
          </p:cNvPr>
          <p:cNvSpPr/>
          <p:nvPr/>
        </p:nvSpPr>
        <p:spPr>
          <a:xfrm>
            <a:off x="7165008" y="3759817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BBC2-E988-3017-6146-EC7946CD7197}"/>
              </a:ext>
            </a:extLst>
          </p:cNvPr>
          <p:cNvSpPr txBox="1"/>
          <p:nvPr/>
        </p:nvSpPr>
        <p:spPr>
          <a:xfrm>
            <a:off x="6778057" y="3236596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957AD44C-AD08-CF27-18A9-5545DA42FE9F}"/>
              </a:ext>
            </a:extLst>
          </p:cNvPr>
          <p:cNvSpPr/>
          <p:nvPr/>
        </p:nvSpPr>
        <p:spPr>
          <a:xfrm>
            <a:off x="9296221" y="321793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897A618B-7161-12EB-835F-768765E4688D}"/>
              </a:ext>
            </a:extLst>
          </p:cNvPr>
          <p:cNvSpPr/>
          <p:nvPr/>
        </p:nvSpPr>
        <p:spPr>
          <a:xfrm>
            <a:off x="9683172" y="374115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1AA00-098D-EFDF-EEA9-35231A030E13}"/>
              </a:ext>
            </a:extLst>
          </p:cNvPr>
          <p:cNvSpPr txBox="1"/>
          <p:nvPr/>
        </p:nvSpPr>
        <p:spPr>
          <a:xfrm>
            <a:off x="9296221" y="321793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463F2213-E9F4-48C6-83C0-F0D933BF4B97}"/>
              </a:ext>
            </a:extLst>
          </p:cNvPr>
          <p:cNvSpPr/>
          <p:nvPr/>
        </p:nvSpPr>
        <p:spPr>
          <a:xfrm>
            <a:off x="4218998" y="5199335"/>
            <a:ext cx="7492086" cy="481432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902F99F2-BCB3-42CC-8C14-CFFB916F3438}"/>
              </a:ext>
            </a:extLst>
          </p:cNvPr>
          <p:cNvSpPr/>
          <p:nvPr/>
        </p:nvSpPr>
        <p:spPr>
          <a:xfrm>
            <a:off x="221429" y="3294158"/>
            <a:ext cx="3739717" cy="15858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04D8C6-192A-1732-B75F-9D6CFA2BCC0D}"/>
              </a:ext>
            </a:extLst>
          </p:cNvPr>
          <p:cNvSpPr/>
          <p:nvPr/>
        </p:nvSpPr>
        <p:spPr>
          <a:xfrm>
            <a:off x="608379" y="3817379"/>
            <a:ext cx="2741159" cy="6431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ReplicaSet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783F3-279B-3F75-4F50-83EC1A74E8F7}"/>
              </a:ext>
            </a:extLst>
          </p:cNvPr>
          <p:cNvSpPr txBox="1"/>
          <p:nvPr/>
        </p:nvSpPr>
        <p:spPr>
          <a:xfrm>
            <a:off x="221429" y="3294158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EC0AEB-508B-3CA5-AE38-C08B73F6551A}"/>
              </a:ext>
            </a:extLst>
          </p:cNvPr>
          <p:cNvSpPr/>
          <p:nvPr/>
        </p:nvSpPr>
        <p:spPr>
          <a:xfrm flipH="1">
            <a:off x="4091354" y="2067578"/>
            <a:ext cx="7725508" cy="304368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ounded Rectangle 17">
            <a:extLst>
              <a:ext uri="{FF2B5EF4-FFF2-40B4-BE49-F238E27FC236}">
                <a16:creationId xmlns:a16="http://schemas.microsoft.com/office/drawing/2014/main" id="{F97E19F5-EF0F-7D9D-D2BA-C7500F5772F2}"/>
              </a:ext>
            </a:extLst>
          </p:cNvPr>
          <p:cNvSpPr/>
          <p:nvPr/>
        </p:nvSpPr>
        <p:spPr>
          <a:xfrm>
            <a:off x="4218998" y="2369825"/>
            <a:ext cx="7492086" cy="481432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Storage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63661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8ADF0-4D72-EE68-027E-2183B71A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EBD030-7E87-FB78-C05D-B47E2B53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2BF08-F8BA-3537-3E6A-3EC982FFF7C7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Storage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02679-D442-81EE-7184-947F64A2E9DF}"/>
              </a:ext>
            </a:extLst>
          </p:cNvPr>
          <p:cNvSpPr txBox="1"/>
          <p:nvPr/>
        </p:nvSpPr>
        <p:spPr>
          <a:xfrm>
            <a:off x="1078523" y="1271228"/>
            <a:ext cx="85812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NFS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ConfigMap</a:t>
            </a:r>
            <a:r>
              <a:rPr lang="en-US" b="1" dirty="0">
                <a:latin typeface="Gilroy LİGHT" panose="00000400000000000000"/>
              </a:rPr>
              <a:t> &amp;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PersistentVoulmeClaim</a:t>
            </a:r>
            <a:r>
              <a:rPr lang="en-US" b="1" dirty="0">
                <a:latin typeface="Gilroy LİGHT" panose="00000400000000000000"/>
              </a:rPr>
              <a:t>(PVC)</a:t>
            </a:r>
          </a:p>
          <a:p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EmptyDir</a:t>
            </a:r>
            <a:endParaRPr lang="en-US" b="1" dirty="0">
              <a:latin typeface="Gilroy LİGHT" panose="00000400000000000000"/>
            </a:endParaRP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DB93B7DD-20F2-7187-50E5-C2AC855FC469}"/>
              </a:ext>
            </a:extLst>
          </p:cNvPr>
          <p:cNvSpPr/>
          <p:nvPr/>
        </p:nvSpPr>
        <p:spPr>
          <a:xfrm>
            <a:off x="2508559" y="4845401"/>
            <a:ext cx="2755102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4" name="Rounded Rectangle 17">
            <a:extLst>
              <a:ext uri="{FF2B5EF4-FFF2-40B4-BE49-F238E27FC236}">
                <a16:creationId xmlns:a16="http://schemas.microsoft.com/office/drawing/2014/main" id="{B93DE63E-CBB8-1E1D-9B16-612EA7790329}"/>
              </a:ext>
            </a:extLst>
          </p:cNvPr>
          <p:cNvSpPr/>
          <p:nvPr/>
        </p:nvSpPr>
        <p:spPr>
          <a:xfrm>
            <a:off x="2895509" y="5368622"/>
            <a:ext cx="1993013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A5424-2350-93A9-1DE4-6AFD2628CDCF}"/>
              </a:ext>
            </a:extLst>
          </p:cNvPr>
          <p:cNvSpPr txBox="1"/>
          <p:nvPr/>
        </p:nvSpPr>
        <p:spPr>
          <a:xfrm>
            <a:off x="2508559" y="4845401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F16B7F-6EB9-CD08-DEFA-27860518229F}"/>
              </a:ext>
            </a:extLst>
          </p:cNvPr>
          <p:cNvCxnSpPr>
            <a:stCxn id="3" idx="3"/>
          </p:cNvCxnSpPr>
          <p:nvPr/>
        </p:nvCxnSpPr>
        <p:spPr>
          <a:xfrm flipV="1">
            <a:off x="5263661" y="5655596"/>
            <a:ext cx="1711569" cy="1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ata usage icon vector SVG, PNG download free - 3">
            <a:extLst>
              <a:ext uri="{FF2B5EF4-FFF2-40B4-BE49-F238E27FC236}">
                <a16:creationId xmlns:a16="http://schemas.microsoft.com/office/drawing/2014/main" id="{58CFBDCC-3648-6071-4ADF-FD7848BF9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30" y="5047093"/>
            <a:ext cx="1042253" cy="104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8A1379-C973-40B7-2ADD-6F2168B29475}"/>
              </a:ext>
            </a:extLst>
          </p:cNvPr>
          <p:cNvSpPr txBox="1"/>
          <p:nvPr/>
        </p:nvSpPr>
        <p:spPr>
          <a:xfrm>
            <a:off x="7080738" y="6119446"/>
            <a:ext cx="145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roy LİGHT" panose="0000040000000000000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40609320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E96C4F-466F-4C68-43ED-358942DF2FD3}"/>
              </a:ext>
            </a:extLst>
          </p:cNvPr>
          <p:cNvSpPr txBox="1"/>
          <p:nvPr/>
        </p:nvSpPr>
        <p:spPr>
          <a:xfrm>
            <a:off x="377446" y="790519"/>
            <a:ext cx="11340000" cy="3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tr-TR" sz="3000" b="1" i="0" u="none" strike="noStrike" kern="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Self-</a:t>
            </a:r>
            <a:r>
              <a:rPr kumimoji="0" lang="tr-TR" sz="3000" b="1" i="0" u="none" strike="noStrike" kern="0" cap="none" spc="-1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introduction</a:t>
            </a:r>
            <a:endParaRPr kumimoji="0" lang="en-US" sz="3000" b="1" i="0" u="none" strike="noStrike" kern="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Light" panose="00000400000000000000" pitchFamily="50" charset="0"/>
              <a:ea typeface="Gilroy-Bold ☞" charset="0"/>
              <a:cs typeface="Gilroy-Bold ☞" charset="0"/>
              <a:sym typeface="Gilroy" panose="00000500000000000000" pitchFamily="50" charset="0"/>
            </a:endParaRPr>
          </a:p>
        </p:txBody>
      </p:sp>
      <p:pic>
        <p:nvPicPr>
          <p:cNvPr id="1026" name="Picture 2" descr="Young people standing and talking each other. Speech bubble, smartphone, girl flat vector illustration. Communication and discussion">
            <a:extLst>
              <a:ext uri="{FF2B5EF4-FFF2-40B4-BE49-F238E27FC236}">
                <a16:creationId xmlns:a16="http://schemas.microsoft.com/office/drawing/2014/main" id="{3C22B242-240C-7A07-ED95-F653A35E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95" y="1341852"/>
            <a:ext cx="7878333" cy="45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29604-C4DC-DC28-53A4-B3E1D8C96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4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68292-CF5D-E323-FB7B-17EA33E9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8C486A-C519-8B58-085B-34E9BAEA1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E233E-38BA-266C-622D-6A428280E2E4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Storage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E376A-DF33-7FBD-C3F4-A0DA9F6D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21" y="1233190"/>
            <a:ext cx="9410334" cy="42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569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32B7-6575-048E-EF5C-07B4A76D6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62B2398-003A-3BBD-804A-3C4CD4998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307F1-2859-335D-88F0-4C5B2CE3397B}"/>
              </a:ext>
            </a:extLst>
          </p:cNvPr>
          <p:cNvSpPr txBox="1"/>
          <p:nvPr/>
        </p:nvSpPr>
        <p:spPr>
          <a:xfrm>
            <a:off x="827721" y="738554"/>
            <a:ext cx="1028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ilroy LİGHT" panose="00000400000000000000"/>
              </a:rPr>
              <a:t>PersistentVolumes</a:t>
            </a:r>
            <a:r>
              <a:rPr lang="en-US" sz="2400" b="1" dirty="0">
                <a:latin typeface="Gilroy LİGHT" panose="00000400000000000000"/>
              </a:rPr>
              <a:t> and </a:t>
            </a:r>
            <a:r>
              <a:rPr lang="en-US" sz="2400" b="1" dirty="0" err="1">
                <a:latin typeface="Gilroy LİGHT" panose="00000400000000000000"/>
              </a:rPr>
              <a:t>PersistentVolumeClaims</a:t>
            </a:r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AD86A-0415-2526-D9D4-5E7819C67B21}"/>
              </a:ext>
            </a:extLst>
          </p:cNvPr>
          <p:cNvSpPr txBox="1"/>
          <p:nvPr/>
        </p:nvSpPr>
        <p:spPr>
          <a:xfrm>
            <a:off x="1078523" y="1271228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A </a:t>
            </a:r>
            <a:r>
              <a:rPr lang="en-US" b="1" dirty="0" err="1">
                <a:latin typeface="Gilroy LİGHT" panose="00000400000000000000"/>
              </a:rPr>
              <a:t>PersistentVolume</a:t>
            </a:r>
            <a:r>
              <a:rPr lang="en-US" b="1" dirty="0">
                <a:latin typeface="Gilroy LİGHT" panose="00000400000000000000"/>
              </a:rPr>
              <a:t> </a:t>
            </a:r>
            <a:r>
              <a:rPr lang="en-US" dirty="0">
                <a:latin typeface="Gilroy LİGHT" panose="00000400000000000000"/>
              </a:rPr>
              <a:t>is a cluster wide storage unit provisioned by and administrator with a lifecycle independent from a Pod</a:t>
            </a:r>
            <a:r>
              <a:rPr lang="en-US" b="1" dirty="0">
                <a:latin typeface="Gilroy LİGHT" panose="000004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A persistent Volume Claim </a:t>
            </a:r>
            <a:r>
              <a:rPr lang="en-US" dirty="0">
                <a:latin typeface="Gilroy LİGHT" panose="00000400000000000000"/>
              </a:rPr>
              <a:t>is a request for a storage unit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248BE698-3324-1A24-1984-76BD1C0180AA}"/>
              </a:ext>
            </a:extLst>
          </p:cNvPr>
          <p:cNvSpPr/>
          <p:nvPr/>
        </p:nvSpPr>
        <p:spPr>
          <a:xfrm>
            <a:off x="7225291" y="3396126"/>
            <a:ext cx="2189769" cy="72491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DA005-03D5-165A-3E04-FCA3A82924E1}"/>
              </a:ext>
            </a:extLst>
          </p:cNvPr>
          <p:cNvSpPr txBox="1"/>
          <p:nvPr/>
        </p:nvSpPr>
        <p:spPr>
          <a:xfrm>
            <a:off x="7979740" y="3458546"/>
            <a:ext cx="135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PV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DED538-93EA-85C0-90B8-237E6B9C2C69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 flipV="1">
            <a:off x="9415060" y="3656793"/>
            <a:ext cx="1259938" cy="101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ata usage icon vector SVG, PNG download free - 3">
            <a:extLst>
              <a:ext uri="{FF2B5EF4-FFF2-40B4-BE49-F238E27FC236}">
                <a16:creationId xmlns:a16="http://schemas.microsoft.com/office/drawing/2014/main" id="{4A03248C-0B33-C5D5-54C9-3C5FE3CA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86" y="4949945"/>
            <a:ext cx="911577" cy="9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34BB8-1A16-E0F9-61C9-8FC502241F14}"/>
              </a:ext>
            </a:extLst>
          </p:cNvPr>
          <p:cNvSpPr txBox="1"/>
          <p:nvPr/>
        </p:nvSpPr>
        <p:spPr>
          <a:xfrm>
            <a:off x="7864386" y="5946423"/>
            <a:ext cx="127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Gilroy LİGHT" panose="00000400000000000000"/>
              </a:rPr>
              <a:t>Storege</a:t>
            </a:r>
            <a:endParaRPr lang="en-US" b="1" dirty="0">
              <a:latin typeface="Gilroy LİGHT" panose="00000400000000000000"/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DB863141-90C3-B182-99B3-F6A0D46E972D}"/>
              </a:ext>
            </a:extLst>
          </p:cNvPr>
          <p:cNvSpPr/>
          <p:nvPr/>
        </p:nvSpPr>
        <p:spPr>
          <a:xfrm>
            <a:off x="4038107" y="3411997"/>
            <a:ext cx="2004941" cy="72491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Gilroy LİGHT" panose="00000400000000000000"/>
              </a:rPr>
              <a:t>PVC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C4C5C0-BA75-47C9-3448-B85165DB040B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6043048" y="3758582"/>
            <a:ext cx="1182243" cy="15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407FBB-83CC-411E-3520-085E4F1C6BBE}"/>
              </a:ext>
            </a:extLst>
          </p:cNvPr>
          <p:cNvCxnSpPr>
            <a:cxnSpLocks/>
            <a:stCxn id="3" idx="2"/>
            <a:endCxn id="4098" idx="0"/>
          </p:cNvCxnSpPr>
          <p:nvPr/>
        </p:nvCxnSpPr>
        <p:spPr>
          <a:xfrm flipH="1">
            <a:off x="8320175" y="4121037"/>
            <a:ext cx="1" cy="82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FF58D76A-0A92-B1A8-FA6D-4B7845E7D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998" y="3003231"/>
            <a:ext cx="1348524" cy="13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D175FF1A-61F1-DCC9-36CE-D5A35F0C5F51}"/>
              </a:ext>
            </a:extLst>
          </p:cNvPr>
          <p:cNvSpPr/>
          <p:nvPr/>
        </p:nvSpPr>
        <p:spPr>
          <a:xfrm>
            <a:off x="522319" y="3247739"/>
            <a:ext cx="2092376" cy="101613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9D33AFB5-91A1-6500-548C-12C36323AEE0}"/>
              </a:ext>
            </a:extLst>
          </p:cNvPr>
          <p:cNvSpPr/>
          <p:nvPr/>
        </p:nvSpPr>
        <p:spPr>
          <a:xfrm>
            <a:off x="909269" y="3770960"/>
            <a:ext cx="1621485" cy="412076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2529C4-81D7-05A1-AEDC-212507EF90E0}"/>
              </a:ext>
            </a:extLst>
          </p:cNvPr>
          <p:cNvSpPr txBox="1"/>
          <p:nvPr/>
        </p:nvSpPr>
        <p:spPr>
          <a:xfrm>
            <a:off x="522320" y="3247739"/>
            <a:ext cx="1173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654B51-E92F-32A7-7B46-46FE81D4E81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2614695" y="3755808"/>
            <a:ext cx="1423412" cy="1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46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225CC-D2E0-F3A0-B459-5126C2B52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87C9AA-CA9C-C8AA-1DA4-7BD57F55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DF053-692B-E43A-557A-F786CDEE1445}"/>
              </a:ext>
            </a:extLst>
          </p:cNvPr>
          <p:cNvSpPr txBox="1"/>
          <p:nvPr/>
        </p:nvSpPr>
        <p:spPr>
          <a:xfrm>
            <a:off x="669992" y="507721"/>
            <a:ext cx="1028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ilroy LİGHT" panose="00000400000000000000"/>
              </a:rPr>
              <a:t>PersistentVolumes</a:t>
            </a:r>
            <a:r>
              <a:rPr lang="en-US" sz="2400" b="1" dirty="0">
                <a:latin typeface="Gilroy LİGHT" panose="00000400000000000000"/>
              </a:rPr>
              <a:t> and </a:t>
            </a:r>
            <a:r>
              <a:rPr lang="en-US" sz="2400" b="1" dirty="0" err="1">
                <a:latin typeface="Gilroy LİGHT" panose="00000400000000000000"/>
              </a:rPr>
              <a:t>PersistentVolumeClaims</a:t>
            </a:r>
            <a:endParaRPr lang="en-US" sz="2400" b="1" dirty="0">
              <a:latin typeface="Gilroy LİGHT" panose="0000040000000000000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B5E48-B088-FF7C-AD85-A1C294B9B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7" y="1266758"/>
            <a:ext cx="4629150" cy="2419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6A488-A3EC-3FE2-B1E8-019BD7BFF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171" y="1447733"/>
            <a:ext cx="3333750" cy="205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BFFD2B-7613-DC16-2851-43D61A00B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37" y="3618433"/>
            <a:ext cx="4179519" cy="301948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F0CC43-33E5-8FAB-70CD-585D01594492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136907" y="2476433"/>
            <a:ext cx="221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86939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BCB11-78B3-3412-13BC-D654E4D0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DB5A43-5CD0-A6C4-C5D5-A26C162EF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11" name="Rounded Rectangle 17">
            <a:extLst>
              <a:ext uri="{FF2B5EF4-FFF2-40B4-BE49-F238E27FC236}">
                <a16:creationId xmlns:a16="http://schemas.microsoft.com/office/drawing/2014/main" id="{E3CB9892-85A7-7E8D-3F50-49B42FC483E4}"/>
              </a:ext>
            </a:extLst>
          </p:cNvPr>
          <p:cNvSpPr/>
          <p:nvPr/>
        </p:nvSpPr>
        <p:spPr>
          <a:xfrm>
            <a:off x="4218998" y="323659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11D5F5E7-85CD-E776-5327-12C96D1FB082}"/>
              </a:ext>
            </a:extLst>
          </p:cNvPr>
          <p:cNvSpPr/>
          <p:nvPr/>
        </p:nvSpPr>
        <p:spPr>
          <a:xfrm>
            <a:off x="4605949" y="375981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86B33-7A80-37C6-3073-460142A81AA5}"/>
              </a:ext>
            </a:extLst>
          </p:cNvPr>
          <p:cNvSpPr txBox="1"/>
          <p:nvPr/>
        </p:nvSpPr>
        <p:spPr>
          <a:xfrm>
            <a:off x="4218998" y="323659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F84A6-175E-09FA-4EE3-A18ECB8506E4}"/>
              </a:ext>
            </a:extLst>
          </p:cNvPr>
          <p:cNvSpPr txBox="1"/>
          <p:nvPr/>
        </p:nvSpPr>
        <p:spPr>
          <a:xfrm>
            <a:off x="430199" y="856462"/>
            <a:ext cx="59458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roy LİGHT" panose="00000400000000000000"/>
              </a:rPr>
              <a:t>Kubernetes </a:t>
            </a:r>
            <a:r>
              <a:rPr lang="en-US" sz="2800" b="1" dirty="0" err="1">
                <a:latin typeface="Gilroy LİGHT" panose="00000400000000000000"/>
              </a:rPr>
              <a:t>ConfigMaps</a:t>
            </a:r>
            <a:r>
              <a:rPr lang="en-US" sz="2800" b="1" dirty="0">
                <a:latin typeface="Gilroy LİGHT" panose="00000400000000000000"/>
              </a:rPr>
              <a:t> &amp; Secrets</a:t>
            </a:r>
          </a:p>
          <a:p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C1883E2D-1A74-E6D8-DCBA-AD580C9C014D}"/>
              </a:ext>
            </a:extLst>
          </p:cNvPr>
          <p:cNvSpPr/>
          <p:nvPr/>
        </p:nvSpPr>
        <p:spPr>
          <a:xfrm>
            <a:off x="6778057" y="3236596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A80F943D-A976-8D52-CD1F-2EC93A1D9FF7}"/>
              </a:ext>
            </a:extLst>
          </p:cNvPr>
          <p:cNvSpPr/>
          <p:nvPr/>
        </p:nvSpPr>
        <p:spPr>
          <a:xfrm>
            <a:off x="7165008" y="3759817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696B8-FF80-C472-3A85-7B703480FD4B}"/>
              </a:ext>
            </a:extLst>
          </p:cNvPr>
          <p:cNvSpPr txBox="1"/>
          <p:nvPr/>
        </p:nvSpPr>
        <p:spPr>
          <a:xfrm>
            <a:off x="6778057" y="3236596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1F05B34C-8C22-AA21-C483-C924BE8AD530}"/>
              </a:ext>
            </a:extLst>
          </p:cNvPr>
          <p:cNvSpPr/>
          <p:nvPr/>
        </p:nvSpPr>
        <p:spPr>
          <a:xfrm>
            <a:off x="9296221" y="3217937"/>
            <a:ext cx="2414863" cy="1643377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CDA6B27C-3C6F-9FB6-61C1-72BDBC9FDFF1}"/>
              </a:ext>
            </a:extLst>
          </p:cNvPr>
          <p:cNvSpPr/>
          <p:nvPr/>
        </p:nvSpPr>
        <p:spPr>
          <a:xfrm>
            <a:off x="9683172" y="3741158"/>
            <a:ext cx="1770060" cy="666442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Container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B19BB-37D1-7455-74DC-D2D6654BDD55}"/>
              </a:ext>
            </a:extLst>
          </p:cNvPr>
          <p:cNvSpPr txBox="1"/>
          <p:nvPr/>
        </p:nvSpPr>
        <p:spPr>
          <a:xfrm>
            <a:off x="9296221" y="3217937"/>
            <a:ext cx="15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Pod</a:t>
            </a:r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7A260441-7E19-3FD2-E519-9C852F6FE3C3}"/>
              </a:ext>
            </a:extLst>
          </p:cNvPr>
          <p:cNvSpPr/>
          <p:nvPr/>
        </p:nvSpPr>
        <p:spPr>
          <a:xfrm>
            <a:off x="4218998" y="5199335"/>
            <a:ext cx="7492086" cy="481432"/>
          </a:xfrm>
          <a:prstGeom prst="roundRect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Service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B8959014-65AB-1949-ADEF-B58C1874DFA0}"/>
              </a:ext>
            </a:extLst>
          </p:cNvPr>
          <p:cNvSpPr/>
          <p:nvPr/>
        </p:nvSpPr>
        <p:spPr>
          <a:xfrm>
            <a:off x="221429" y="3294158"/>
            <a:ext cx="3739717" cy="15858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4AC4FF0-940B-7BF8-1901-088208400B52}"/>
              </a:ext>
            </a:extLst>
          </p:cNvPr>
          <p:cNvSpPr/>
          <p:nvPr/>
        </p:nvSpPr>
        <p:spPr>
          <a:xfrm>
            <a:off x="608379" y="3817379"/>
            <a:ext cx="2741159" cy="643100"/>
          </a:xfrm>
          <a:prstGeom prst="roundRect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roy" panose="00000500000000000000"/>
                <a:ea typeface="+mn-ea"/>
                <a:cs typeface="+mn-cs"/>
              </a:rPr>
              <a:t>ReplicaSet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41723-EBAE-DA40-3358-71C28098F54F}"/>
              </a:ext>
            </a:extLst>
          </p:cNvPr>
          <p:cNvSpPr txBox="1"/>
          <p:nvPr/>
        </p:nvSpPr>
        <p:spPr>
          <a:xfrm>
            <a:off x="221429" y="3294158"/>
            <a:ext cx="239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roy LİGHT" panose="00000400000000000000"/>
              </a:rPr>
              <a:t>Deployment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295D4-8088-A6EA-48D5-776625F1E306}"/>
              </a:ext>
            </a:extLst>
          </p:cNvPr>
          <p:cNvSpPr/>
          <p:nvPr/>
        </p:nvSpPr>
        <p:spPr>
          <a:xfrm flipH="1">
            <a:off x="4091354" y="2067578"/>
            <a:ext cx="7725508" cy="304368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ounded Rectangle 17">
            <a:extLst>
              <a:ext uri="{FF2B5EF4-FFF2-40B4-BE49-F238E27FC236}">
                <a16:creationId xmlns:a16="http://schemas.microsoft.com/office/drawing/2014/main" id="{C1284828-992A-DC09-96BF-BD8C5E247573}"/>
              </a:ext>
            </a:extLst>
          </p:cNvPr>
          <p:cNvSpPr/>
          <p:nvPr/>
        </p:nvSpPr>
        <p:spPr>
          <a:xfrm>
            <a:off x="4218998" y="2369825"/>
            <a:ext cx="7492086" cy="481432"/>
          </a:xfrm>
          <a:prstGeom prst="roundRect">
            <a:avLst/>
          </a:prstGeom>
          <a:solidFill>
            <a:srgbClr val="0126B5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Storage/</a:t>
            </a:r>
            <a:r>
              <a:rPr lang="en-US" sz="2400" dirty="0" err="1">
                <a:solidFill>
                  <a:srgbClr val="FFFFFF"/>
                </a:solidFill>
                <a:latin typeface="Gilroy" panose="00000500000000000000"/>
              </a:rPr>
              <a:t>ConfigMaps</a:t>
            </a:r>
            <a:r>
              <a:rPr lang="en-US" sz="2400" dirty="0">
                <a:solidFill>
                  <a:srgbClr val="FFFFFF"/>
                </a:solidFill>
                <a:latin typeface="Gilroy" panose="00000500000000000000"/>
              </a:rPr>
              <a:t>/Secrets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94809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74A71-6F46-3956-1C3D-B7825D81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30ACF7-0E0B-6836-D62D-0A1E2214E555}"/>
              </a:ext>
            </a:extLst>
          </p:cNvPr>
          <p:cNvSpPr txBox="1"/>
          <p:nvPr/>
        </p:nvSpPr>
        <p:spPr>
          <a:xfrm>
            <a:off x="390209" y="3670989"/>
            <a:ext cx="6407523" cy="2969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 err="1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ConfigMaps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provide a way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t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o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store configuration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information a</a:t>
            </a:r>
            <a:r>
              <a:rPr kumimoji="0" lang="en-US" sz="4800" b="1" i="0" u="none" strike="noStrike" kern="1200" cap="none" spc="-150" normalizeH="0" baseline="0" noProof="0" dirty="0" err="1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nd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pro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vide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it to containers.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 kumimoji="0" lang="en-US" sz="4800" b="1" i="0" u="none" strike="noStrike" kern="1200" cap="none" spc="-150" normalizeH="0" baseline="0" noProof="0" dirty="0">
              <a:ln>
                <a:noFill/>
              </a:ln>
              <a:solidFill>
                <a:srgbClr val="0037FF"/>
              </a:solidFill>
              <a:effectLst/>
              <a:uLnTx/>
              <a:uFillTx/>
              <a:latin typeface="Gilroy Light" panose="00000400000000000000" pitchFamily="50" charset="0"/>
              <a:ea typeface="Gilroy-Bold ☞" charset="0"/>
              <a:cs typeface="Gilroy-Bold ☞" charset="0"/>
              <a:sym typeface="Gilro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7482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4EF8-ACFF-E1D6-ABA8-F7834D65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4B8ABC-BE26-7852-61A5-AD7868FE5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95ADD2-66C5-A998-F440-26A11EC9C9DB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</a:t>
            </a:r>
            <a:r>
              <a:rPr lang="en-US" sz="2400" b="1" dirty="0" err="1">
                <a:latin typeface="Gilroy LİGHT" panose="00000400000000000000"/>
              </a:rPr>
              <a:t>ConfigMap</a:t>
            </a:r>
            <a:endParaRPr lang="en-US" sz="2400" b="1" dirty="0">
              <a:latin typeface="Gilroy LİGHT" panose="0000040000000000000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A1583-ED51-5AB0-A514-D4DA22752EEA}"/>
              </a:ext>
            </a:extLst>
          </p:cNvPr>
          <p:cNvSpPr txBox="1"/>
          <p:nvPr/>
        </p:nvSpPr>
        <p:spPr>
          <a:xfrm>
            <a:off x="1078523" y="1271228"/>
            <a:ext cx="8581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Provides a way to inject configuration data into a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Can store entire files or provide key/value -&gt; JSON, XML</a:t>
            </a:r>
          </a:p>
        </p:txBody>
      </p:sp>
      <p:sp>
        <p:nvSpPr>
          <p:cNvPr id="3" name="Rounded Rectangle 17">
            <a:extLst>
              <a:ext uri="{FF2B5EF4-FFF2-40B4-BE49-F238E27FC236}">
                <a16:creationId xmlns:a16="http://schemas.microsoft.com/office/drawing/2014/main" id="{F8083448-C784-6033-D9E4-12DD604AE919}"/>
              </a:ext>
            </a:extLst>
          </p:cNvPr>
          <p:cNvSpPr/>
          <p:nvPr/>
        </p:nvSpPr>
        <p:spPr>
          <a:xfrm>
            <a:off x="2582326" y="2287577"/>
            <a:ext cx="2755102" cy="2463039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707D0-686C-2D41-01F3-D9BDD307AA42}"/>
              </a:ext>
            </a:extLst>
          </p:cNvPr>
          <p:cNvSpPr txBox="1"/>
          <p:nvPr/>
        </p:nvSpPr>
        <p:spPr>
          <a:xfrm>
            <a:off x="3004660" y="2491428"/>
            <a:ext cx="1895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roy LİGHT" panose="00000400000000000000"/>
              </a:rPr>
              <a:t>         Pod</a:t>
            </a:r>
          </a:p>
          <a:p>
            <a:r>
              <a:rPr lang="en-US" sz="2000" dirty="0">
                <a:solidFill>
                  <a:schemeClr val="bg1"/>
                </a:solidFill>
                <a:latin typeface="Gilroy LİGHT" panose="00000400000000000000"/>
              </a:rPr>
              <a:t>Environment</a:t>
            </a:r>
          </a:p>
          <a:p>
            <a:r>
              <a:rPr lang="en-US" sz="2000" dirty="0">
                <a:solidFill>
                  <a:schemeClr val="bg1"/>
                </a:solidFill>
                <a:latin typeface="Gilroy LİGHT" panose="00000400000000000000"/>
              </a:rPr>
              <a:t>    Variables</a:t>
            </a:r>
          </a:p>
          <a:p>
            <a:endParaRPr lang="en-US" sz="2000" dirty="0">
              <a:solidFill>
                <a:schemeClr val="bg1"/>
              </a:solidFill>
              <a:latin typeface="Gilroy LİGHT" panose="0000040000000000000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Gilroy LİGHT" panose="00000400000000000000"/>
              </a:rPr>
              <a:t>ConfigMap</a:t>
            </a:r>
            <a:endParaRPr lang="en-US" sz="2000" dirty="0">
              <a:solidFill>
                <a:schemeClr val="bg1"/>
              </a:solidFill>
              <a:latin typeface="Gilroy LİGHT" panose="00000400000000000000"/>
            </a:endParaRPr>
          </a:p>
          <a:p>
            <a:r>
              <a:rPr lang="en-US" sz="2000" dirty="0">
                <a:solidFill>
                  <a:schemeClr val="bg1"/>
                </a:solidFill>
                <a:latin typeface="Gilroy LİGHT" panose="00000400000000000000"/>
              </a:rPr>
              <a:t>   Volume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AE04A5-186F-18C2-5A45-0A03DA1EB9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700235" y="3097772"/>
            <a:ext cx="2348761" cy="36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B2EF175E-F014-0BF6-420D-FDDCC7B78070}"/>
              </a:ext>
            </a:extLst>
          </p:cNvPr>
          <p:cNvSpPr/>
          <p:nvPr/>
        </p:nvSpPr>
        <p:spPr>
          <a:xfrm>
            <a:off x="7048996" y="2499860"/>
            <a:ext cx="2373107" cy="1930559"/>
          </a:xfrm>
          <a:prstGeom prst="roundRect">
            <a:avLst/>
          </a:prstGeom>
          <a:solidFill>
            <a:srgbClr val="80CABA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roy" panose="0000050000000000000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177F0-1ECC-762F-A83C-2E7FD6B973E5}"/>
              </a:ext>
            </a:extLst>
          </p:cNvPr>
          <p:cNvSpPr txBox="1"/>
          <p:nvPr/>
        </p:nvSpPr>
        <p:spPr>
          <a:xfrm>
            <a:off x="7486179" y="2708269"/>
            <a:ext cx="171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Gilroy LİGHT" panose="00000400000000000000"/>
              </a:rPr>
              <a:t>ConfigMap</a:t>
            </a:r>
            <a:br>
              <a:rPr lang="en-US" dirty="0">
                <a:solidFill>
                  <a:schemeClr val="bg1"/>
                </a:solidFill>
                <a:latin typeface="Gilroy LİGHT" panose="00000400000000000000"/>
              </a:rPr>
            </a:br>
            <a:br>
              <a:rPr lang="en-US" dirty="0">
                <a:solidFill>
                  <a:schemeClr val="bg1"/>
                </a:solidFill>
                <a:latin typeface="Gilroy LİGHT" panose="00000400000000000000"/>
              </a:rPr>
            </a:br>
            <a:r>
              <a:rPr lang="en-US" dirty="0">
                <a:solidFill>
                  <a:schemeClr val="bg1"/>
                </a:solidFill>
                <a:latin typeface="Gilroy LİGHT" panose="00000400000000000000"/>
              </a:rPr>
              <a:t>Key1 =value1</a:t>
            </a:r>
            <a:br>
              <a:rPr lang="en-US" dirty="0">
                <a:solidFill>
                  <a:schemeClr val="bg1"/>
                </a:solidFill>
                <a:latin typeface="Gilroy LİGHT" panose="00000400000000000000"/>
              </a:rPr>
            </a:br>
            <a:r>
              <a:rPr lang="en-US" dirty="0">
                <a:solidFill>
                  <a:schemeClr val="bg1"/>
                </a:solidFill>
                <a:latin typeface="Gilroy LİGHT" panose="00000400000000000000"/>
              </a:rPr>
              <a:t>Key2 = value2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0BE789-C267-9679-A758-4C5A97EDDA4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475880" y="3465140"/>
            <a:ext cx="2573116" cy="52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E2719-32D9-6B41-E1FE-7288E136C966}"/>
              </a:ext>
            </a:extLst>
          </p:cNvPr>
          <p:cNvSpPr txBox="1"/>
          <p:nvPr/>
        </p:nvSpPr>
        <p:spPr>
          <a:xfrm>
            <a:off x="1046782" y="5071784"/>
            <a:ext cx="858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Gilroy LİGHT" panose="00000400000000000000"/>
              </a:rPr>
              <a:t>ConfigMaps</a:t>
            </a:r>
            <a:r>
              <a:rPr lang="en-US" b="1" dirty="0">
                <a:latin typeface="Gilroy LİGHT" panose="00000400000000000000"/>
              </a:rPr>
              <a:t> can be accessed from a pod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7659910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602D-A78B-9CD4-F101-00E2CA73A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81F9D6A-B1AC-7ED6-E447-EE6CE3154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29C1F-36DE-3723-1921-26B19D3F3871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</a:t>
            </a:r>
            <a:r>
              <a:rPr lang="en-US" sz="2400" b="1" dirty="0" err="1">
                <a:latin typeface="Gilroy LİGHT" panose="00000400000000000000"/>
              </a:rPr>
              <a:t>ConfigMap</a:t>
            </a:r>
            <a:endParaRPr lang="en-US" sz="2400" b="1" dirty="0">
              <a:latin typeface="Gilroy LİGHT" panose="0000040000000000000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D6FBC-3647-65AE-C3E5-62F83C9D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305" y="1200219"/>
            <a:ext cx="5495925" cy="183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3E1220-ADCD-D3F1-65FE-5AF8283C6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21" y="3819457"/>
            <a:ext cx="3524250" cy="2219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E160AA-2ECB-E7FB-DA25-D5D5993B8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3852754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940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4EFC4-206D-C639-D385-5C776600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F2039F-60D7-ED91-87D5-770B699D6EAA}"/>
              </a:ext>
            </a:extLst>
          </p:cNvPr>
          <p:cNvSpPr txBox="1"/>
          <p:nvPr/>
        </p:nvSpPr>
        <p:spPr>
          <a:xfrm>
            <a:off x="390209" y="3670989"/>
            <a:ext cx="7295267" cy="236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A secret is an object that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Contains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a small amount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of sensitive data s</a:t>
            </a:r>
            <a:r>
              <a:rPr kumimoji="0" lang="en-US" sz="4800" b="1" i="0" u="none" strike="noStrike" kern="1200" cap="none" spc="-150" normalizeH="0" baseline="0" noProof="0" dirty="0" err="1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uch</a:t>
            </a: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as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a password, a token</a:t>
            </a:r>
          </a:p>
        </p:txBody>
      </p:sp>
    </p:spTree>
    <p:extLst>
      <p:ext uri="{BB962C8B-B14F-4D97-AF65-F5344CB8AC3E}">
        <p14:creationId xmlns:p14="http://schemas.microsoft.com/office/powerpoint/2010/main" val="377647559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26ED-FBA0-FF84-2CE3-C058E7EB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96D341-B523-C9A2-8C14-B43525A0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01693-65B2-9362-4326-302A6270EA89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roy LİGHT" panose="00000400000000000000"/>
              </a:rPr>
              <a:t>Kubernetes Secrets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940AF-3B83-FBE4-7E3F-8260E035DCCE}"/>
              </a:ext>
            </a:extLst>
          </p:cNvPr>
          <p:cNvSpPr txBox="1"/>
          <p:nvPr/>
        </p:nvSpPr>
        <p:spPr>
          <a:xfrm>
            <a:off x="1078523" y="1271228"/>
            <a:ext cx="8071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Avoids storing secrets in container images in files or deployment manifests.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Mount secrets into pods as files or as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ilroy LİGHT" panose="00000400000000000000"/>
              </a:rPr>
              <a:t>Kubernetes only makes secrets available to nodes that have a pod </a:t>
            </a:r>
            <a:r>
              <a:rPr lang="en-US" b="1" dirty="0" err="1">
                <a:latin typeface="Gilroy LİGHT" panose="00000400000000000000"/>
              </a:rPr>
              <a:t>requeting</a:t>
            </a:r>
            <a:r>
              <a:rPr lang="en-US" b="1" dirty="0">
                <a:latin typeface="Gilroy LİGHT" panose="00000400000000000000"/>
              </a:rPr>
              <a:t> the secret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Gilroy LİGHT" panose="0000040000000000000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54038-3F2B-16CF-DA8F-211921607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780" y="1544940"/>
            <a:ext cx="2605165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498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F30F-6BCE-87B8-1075-67FB93109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4F5540-6B06-E568-AB39-CEBCA0D2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B478B-0D26-C105-F661-9698B4477CD3}"/>
              </a:ext>
            </a:extLst>
          </p:cNvPr>
          <p:cNvSpPr txBox="1"/>
          <p:nvPr/>
        </p:nvSpPr>
        <p:spPr>
          <a:xfrm>
            <a:off x="827721" y="738554"/>
            <a:ext cx="45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Gilroy LİGHT" panose="00000400000000000000"/>
              </a:rPr>
              <a:t>ConfigMap</a:t>
            </a:r>
            <a:r>
              <a:rPr lang="en-US" sz="2400" b="1" dirty="0">
                <a:latin typeface="Gilroy LİGHT" panose="00000400000000000000"/>
              </a:rPr>
              <a:t> vs 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23173-3BF8-F098-AA01-AB7915360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1357312"/>
            <a:ext cx="95440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241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DCBD0A-4D08-43D2-9C44-3A75043E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5" y="510049"/>
            <a:ext cx="5429250" cy="5837903"/>
          </a:xfrm>
          <a:prstGeom prst="rect">
            <a:avLst/>
          </a:prstGeom>
        </p:spPr>
      </p:pic>
      <p:pic>
        <p:nvPicPr>
          <p:cNvPr id="1026" name="Picture 2" descr="Don&amp;#39;t Let Unreasonable Expectations Doom Your Workplace Like It Almost Did  to WandaVision | LaptrinhX">
            <a:extLst>
              <a:ext uri="{FF2B5EF4-FFF2-40B4-BE49-F238E27FC236}">
                <a16:creationId xmlns:a16="http://schemas.microsoft.com/office/drawing/2014/main" id="{B7C1DBA9-48E7-4668-95AF-B363A7CDD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33567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3F60-CCEA-DFC7-5523-039CA6A5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CB2841-0FE3-EDD7-30D2-2F38D47C7088}"/>
              </a:ext>
            </a:extLst>
          </p:cNvPr>
          <p:cNvSpPr txBox="1"/>
          <p:nvPr/>
        </p:nvSpPr>
        <p:spPr>
          <a:xfrm>
            <a:off x="390209" y="3670989"/>
            <a:ext cx="4787464" cy="60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Kubernetes Done !!!</a:t>
            </a:r>
          </a:p>
        </p:txBody>
      </p:sp>
    </p:spTree>
    <p:extLst>
      <p:ext uri="{BB962C8B-B14F-4D97-AF65-F5344CB8AC3E}">
        <p14:creationId xmlns:p14="http://schemas.microsoft.com/office/powerpoint/2010/main" val="166378623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357C6BC-4D3D-3F75-29B8-24ADFE4B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1582511"/>
            <a:ext cx="9997168" cy="32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39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80A10C-2ADE-D9F7-B046-4C84B30A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33" y="2830967"/>
            <a:ext cx="5887007" cy="319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F1D6A-6A78-C5FD-C48D-374B09C74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60" y="626720"/>
            <a:ext cx="6075356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601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448" y="790519"/>
            <a:ext cx="69934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hangingPunct="1">
              <a:defRPr spc="-200">
                <a:latin typeface="Montserrat-Bold"/>
                <a:ea typeface="Montserrat-Bold"/>
                <a:cs typeface="Montserrat-Bold"/>
                <a:sym typeface="Montserrat-Bold"/>
              </a:defRPr>
            </a:pPr>
            <a:r>
              <a:rPr lang="en-GB" altLang="en-US" sz="3000" dirty="0">
                <a:latin typeface="Gilroy Bold" panose="00000800000000000000" charset="0"/>
              </a:rPr>
              <a:t>CI/CD Tools</a:t>
            </a:r>
            <a:endParaRPr lang="en-GB" sz="3000" dirty="0">
              <a:solidFill>
                <a:srgbClr val="EA3675"/>
              </a:solidFill>
              <a:latin typeface="Gilroy Bold" panose="00000800000000000000" charset="0"/>
              <a:ea typeface="Gilroy-Bold ☞" charset="0"/>
              <a:cs typeface="Gilroy-Bold ☞" charset="0"/>
              <a:sym typeface="Montserrat-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393F44-1C5A-4EE9-8E64-75F748119AE8}"/>
              </a:ext>
            </a:extLst>
          </p:cNvPr>
          <p:cNvCxnSpPr>
            <a:cxnSpLocks/>
          </p:cNvCxnSpPr>
          <p:nvPr/>
        </p:nvCxnSpPr>
        <p:spPr>
          <a:xfrm flipH="1" flipV="1">
            <a:off x="377448" y="1333528"/>
            <a:ext cx="10839976" cy="1"/>
          </a:xfrm>
          <a:prstGeom prst="line">
            <a:avLst/>
          </a:prstGeom>
          <a:noFill/>
          <a:ln w="19050" cap="flat">
            <a:solidFill>
              <a:schemeClr val="tx2">
                <a:lumMod val="60000"/>
                <a:lumOff val="40000"/>
              </a:schemeClr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CC0A35-6F5F-4C1F-8938-BA8BF61C8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12" y="1586631"/>
            <a:ext cx="10461212" cy="48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2380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448" y="790519"/>
            <a:ext cx="69934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hangingPunct="1">
              <a:defRPr spc="-200">
                <a:latin typeface="Montserrat-Bold"/>
                <a:ea typeface="Montserrat-Bold"/>
                <a:cs typeface="Montserrat-Bold"/>
                <a:sym typeface="Montserrat-Bold"/>
              </a:defRPr>
            </a:pPr>
            <a:r>
              <a:rPr lang="en-GB" altLang="en-US" sz="3000" dirty="0">
                <a:latin typeface="Gilroy Bold" panose="00000800000000000000" charset="0"/>
              </a:rPr>
              <a:t>Pipelines </a:t>
            </a:r>
            <a:endParaRPr lang="en-GB" sz="3000" dirty="0">
              <a:solidFill>
                <a:srgbClr val="EA3675"/>
              </a:solidFill>
              <a:latin typeface="Gilroy Bold" panose="00000800000000000000" charset="0"/>
              <a:ea typeface="Gilroy-Bold ☞" charset="0"/>
              <a:cs typeface="Gilroy-Bold ☞" charset="0"/>
              <a:sym typeface="Montserrat-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393F44-1C5A-4EE9-8E64-75F748119AE8}"/>
              </a:ext>
            </a:extLst>
          </p:cNvPr>
          <p:cNvCxnSpPr>
            <a:cxnSpLocks/>
          </p:cNvCxnSpPr>
          <p:nvPr/>
        </p:nvCxnSpPr>
        <p:spPr>
          <a:xfrm flipH="1" flipV="1">
            <a:off x="377448" y="1333528"/>
            <a:ext cx="10839976" cy="1"/>
          </a:xfrm>
          <a:prstGeom prst="line">
            <a:avLst/>
          </a:prstGeom>
          <a:noFill/>
          <a:ln w="19050" cap="flat">
            <a:solidFill>
              <a:schemeClr val="tx2">
                <a:lumMod val="60000"/>
                <a:lumOff val="40000"/>
              </a:schemeClr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C587CD-331C-4578-96BF-78FBBBA1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290" y="1414873"/>
            <a:ext cx="6076950" cy="4557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D7E6C-22AA-418F-BB6F-13E74669FAFF}"/>
              </a:ext>
            </a:extLst>
          </p:cNvPr>
          <p:cNvSpPr txBox="1"/>
          <p:nvPr/>
        </p:nvSpPr>
        <p:spPr>
          <a:xfrm>
            <a:off x="914400" y="2060294"/>
            <a:ext cx="2615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Declarative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Script Pipeline</a:t>
            </a:r>
          </a:p>
        </p:txBody>
      </p:sp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67A7F0F-008E-4EC3-BE61-2CB254845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55716">
            <a:off x="820578" y="4088739"/>
            <a:ext cx="2795565" cy="13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04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7321" y="486919"/>
            <a:ext cx="699341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hangingPunct="1">
              <a:defRPr spc="-200">
                <a:latin typeface="Montserrat-Bold"/>
                <a:ea typeface="Montserrat-Bold"/>
                <a:cs typeface="Montserrat-Bold"/>
                <a:sym typeface="Montserrat-Bold"/>
              </a:defRPr>
            </a:pPr>
            <a:r>
              <a:rPr lang="en-GB" altLang="en-US" sz="3000" dirty="0">
                <a:latin typeface="Gilroy Bold" panose="00000800000000000000" charset="0"/>
              </a:rPr>
              <a:t>Demo </a:t>
            </a:r>
            <a:endParaRPr lang="en-GB" sz="3000" dirty="0">
              <a:solidFill>
                <a:srgbClr val="EA3675"/>
              </a:solidFill>
              <a:latin typeface="Gilroy Bold" panose="00000800000000000000" charset="0"/>
              <a:ea typeface="Gilroy-Bold ☞" charset="0"/>
              <a:cs typeface="Gilroy-Bold ☞" charset="0"/>
              <a:sym typeface="Montserrat-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393F44-1C5A-4EE9-8E64-75F748119AE8}"/>
              </a:ext>
            </a:extLst>
          </p:cNvPr>
          <p:cNvCxnSpPr>
            <a:cxnSpLocks/>
          </p:cNvCxnSpPr>
          <p:nvPr/>
        </p:nvCxnSpPr>
        <p:spPr>
          <a:xfrm flipH="1" flipV="1">
            <a:off x="377448" y="1333528"/>
            <a:ext cx="10839976" cy="1"/>
          </a:xfrm>
          <a:prstGeom prst="line">
            <a:avLst/>
          </a:prstGeom>
          <a:noFill/>
          <a:ln w="19050" cap="flat">
            <a:solidFill>
              <a:schemeClr val="tx2">
                <a:lumMod val="60000"/>
                <a:lumOff val="40000"/>
              </a:schemeClr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A36434-A9CA-439C-9A11-49C3201B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33528"/>
            <a:ext cx="121920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720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BDD41A-2639-A310-08A7-F29F9775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104900"/>
            <a:ext cx="100488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821823-373B-F97F-3DC8-BBB9FB5BB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51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AFA2B-197E-EA8E-4E9C-645DEFF1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959EC-6A05-823A-2CB0-629DC660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3AF9C-B959-0504-D650-D0973A5F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84" y="626720"/>
            <a:ext cx="4533400" cy="58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7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Box 5"/>
          <p:cNvSpPr txBox="1"/>
          <p:nvPr/>
        </p:nvSpPr>
        <p:spPr>
          <a:xfrm>
            <a:off x="8703449" y="3167844"/>
            <a:ext cx="328615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tr-TR" dirty="0" err="1">
                <a:solidFill>
                  <a:schemeClr val="bg1"/>
                </a:solidFill>
                <a:latin typeface="Gilroy Medium" panose="00000600000000000000" pitchFamily="50" charset="0"/>
                <a:ea typeface="Gilroy-Medium ☞" charset="0"/>
                <a:cs typeface="Gilroy-Medium ☞" charset="0"/>
              </a:rPr>
              <a:t>Thank You.</a:t>
            </a:r>
            <a:endParaRPr dirty="0">
              <a:solidFill>
                <a:schemeClr val="bg1"/>
              </a:solidFill>
              <a:latin typeface="Gilroy Medium" panose="00000600000000000000" pitchFamily="50" charset="0"/>
              <a:ea typeface="Gilroy-Medium ☞" charset="0"/>
              <a:cs typeface="Gilroy-Medium ☞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98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D86E9833-1427-49E7-A064-A56CB47EEA53}"/>
              </a:ext>
            </a:extLst>
          </p:cNvPr>
          <p:cNvSpPr txBox="1"/>
          <p:nvPr/>
        </p:nvSpPr>
        <p:spPr>
          <a:xfrm>
            <a:off x="570372" y="1997873"/>
            <a:ext cx="10487025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defTabSz="914330" hangingPunct="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Exploring the DevOps Mindset and Culture</a:t>
            </a:r>
            <a:endParaRPr lang="en-US" sz="1600" dirty="0">
              <a:solidFill>
                <a:srgbClr val="000000"/>
              </a:solidFill>
              <a:latin typeface="Gilroy Light" panose="00000400000000000000" pitchFamily="50" charset="0"/>
            </a:endParaRP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Understanding the Core Structure of Kubernetes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Managing Pods and Containers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Utilizing Networking and Services in Kubernetes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Managing Persistent Storage in Kubernetes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Handling Configuration and Secrets with </a:t>
            </a:r>
            <a:r>
              <a:rPr lang="en-US" sz="1600" dirty="0" err="1">
                <a:solidFill>
                  <a:srgbClr val="000000"/>
                </a:solidFill>
                <a:latin typeface="Gilroy Light" panose="00000400000000000000" pitchFamily="50" charset="0"/>
              </a:rPr>
              <a:t>ConfigMaps</a:t>
            </a: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 and Secrets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solidFill>
                  <a:srgbClr val="000000"/>
                </a:solidFill>
                <a:latin typeface="Gilroy Light" panose="00000400000000000000" pitchFamily="50" charset="0"/>
              </a:rPr>
              <a:t>Combining All Kubernetes Components to Run a Complete Application</a:t>
            </a: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/>
              <a:t>Setting Up Jenkins on Kubernetes</a:t>
            </a:r>
            <a:endParaRPr lang="en-US" sz="1600" dirty="0">
              <a:solidFill>
                <a:srgbClr val="000000"/>
              </a:solidFill>
              <a:latin typeface="Gilroy Light" panose="00000400000000000000" pitchFamily="50" charset="0"/>
            </a:endParaRPr>
          </a:p>
          <a:p>
            <a:pPr marL="285750" marR="0" indent="-285750" algn="l" defTabSz="91433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/>
              <a:t>Building a CI/CD Pipeline on Kubernetes</a:t>
            </a:r>
            <a:endParaRPr lang="en-US" sz="1600" dirty="0">
              <a:solidFill>
                <a:srgbClr val="000000"/>
              </a:solidFill>
              <a:latin typeface="Gilroy Light" panose="00000400000000000000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D70846-DB20-4C43-AAF4-7F0DF67F3B44}"/>
              </a:ext>
            </a:extLst>
          </p:cNvPr>
          <p:cNvSpPr txBox="1">
            <a:spLocks/>
          </p:cNvSpPr>
          <p:nvPr/>
        </p:nvSpPr>
        <p:spPr>
          <a:xfrm>
            <a:off x="316539" y="1291704"/>
            <a:ext cx="5959854" cy="374717"/>
          </a:xfrm>
          <a:prstGeom prst="rect">
            <a:avLst/>
          </a:prstGeom>
        </p:spPr>
        <p:txBody>
          <a:bodyPr/>
          <a:lstStyle>
            <a:lvl1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indent="0" algn="l" defTabSz="914318" rtl="0" latinLnBrk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-151" baseline="0">
                <a:solidFill>
                  <a:srgbClr val="001847"/>
                </a:solidFill>
                <a:uFillTx/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hangingPunct="1">
              <a:lnSpc>
                <a:spcPct val="100000"/>
              </a:lnSpc>
              <a:defRPr spc="-200">
                <a:latin typeface="Montserrat-Bold"/>
                <a:ea typeface="Montserrat-Bold"/>
                <a:cs typeface="Montserrat-Bold"/>
                <a:sym typeface="Montserrat-Bold"/>
              </a:defRPr>
            </a:pPr>
            <a:r>
              <a:rPr lang="en-GB" sz="2000" b="0" spc="0" dirty="0">
                <a:solidFill>
                  <a:srgbClr val="0037FF"/>
                </a:solidFill>
                <a:latin typeface="Gilroy Light" panose="00000400000000000000" pitchFamily="50" charset="0"/>
                <a:ea typeface="Arial" charset="0"/>
                <a:cs typeface="Arial" charset="0"/>
                <a:sym typeface="Montserrat-Bold"/>
              </a:rPr>
              <a:t>At the end of this training…</a:t>
            </a:r>
            <a:endParaRPr lang="en-GB" sz="2400" spc="0" dirty="0">
              <a:solidFill>
                <a:srgbClr val="0037FF"/>
              </a:solidFill>
              <a:latin typeface="Gilroy Light" panose="00000400000000000000" pitchFamily="50" charset="0"/>
              <a:ea typeface="Arial" charset="0"/>
              <a:cs typeface="Arial" charset="0"/>
              <a:sym typeface="Montserrat-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572F5-3B52-3CBF-124D-F54C5C7CA7E9}"/>
              </a:ext>
            </a:extLst>
          </p:cNvPr>
          <p:cNvSpPr txBox="1"/>
          <p:nvPr/>
        </p:nvSpPr>
        <p:spPr>
          <a:xfrm>
            <a:off x="377446" y="790519"/>
            <a:ext cx="11340000" cy="3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33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tr-TR" sz="3000" b="1" i="0" u="none" strike="noStrike" kern="0" cap="none" spc="-15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Objectives</a:t>
            </a:r>
            <a:endParaRPr kumimoji="0" lang="en-US" sz="3000" b="1" i="0" u="none" strike="noStrike" kern="0" cap="none" spc="-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roy Light" panose="00000400000000000000" pitchFamily="50" charset="0"/>
              <a:ea typeface="Gilroy-Bold ☞" charset="0"/>
              <a:cs typeface="Gilroy-Bold ☞" charset="0"/>
              <a:sym typeface="Gilroy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D0B77-D3F1-C925-5748-B4C0C4B9F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6" y="260308"/>
            <a:ext cx="900550" cy="36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2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70016B-1FE4-42DB-9A43-3139CCC5E6FE}"/>
              </a:ext>
            </a:extLst>
          </p:cNvPr>
          <p:cNvSpPr txBox="1"/>
          <p:nvPr/>
        </p:nvSpPr>
        <p:spPr>
          <a:xfrm>
            <a:off x="390209" y="3670989"/>
            <a:ext cx="7383624" cy="1196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srgbClr val="0037FF"/>
                </a:solidFill>
                <a:effectLst/>
                <a:uLnTx/>
                <a:uFillTx/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DevOps is a path to improving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>
                <a:solidFill>
                  <a:srgbClr val="EA367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your </a:t>
            </a:r>
            <a:r>
              <a:rPr lang="en-US" sz="4800" b="1" spc="-150" dirty="0" err="1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compotitive</a:t>
            </a:r>
            <a:r>
              <a:rPr lang="en-US" sz="4800" b="1" spc="-150" dirty="0">
                <a:solidFill>
                  <a:srgbClr val="0037FF"/>
                </a:solidFill>
                <a:latin typeface="Gilroy Light" panose="00000400000000000000" pitchFamily="50" charset="0"/>
                <a:ea typeface="Gilroy-Bold ☞" charset="0"/>
                <a:cs typeface="Gilroy-Bold ☞" charset="0"/>
                <a:sym typeface="Gilroy" panose="00000500000000000000" pitchFamily="50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4047443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FA4DB-22F4-946C-0AD3-8288FD77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" r="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328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DefineX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7FF"/>
      </a:accent1>
      <a:accent2>
        <a:srgbClr val="FF0000"/>
      </a:accent2>
      <a:accent3>
        <a:srgbClr val="38D32C"/>
      </a:accent3>
      <a:accent4>
        <a:srgbClr val="0037FF"/>
      </a:accent4>
      <a:accent5>
        <a:srgbClr val="0037FF"/>
      </a:accent5>
      <a:accent6>
        <a:srgbClr val="0037FF"/>
      </a:accent6>
      <a:hlink>
        <a:srgbClr val="0037FF"/>
      </a:hlink>
      <a:folHlink>
        <a:srgbClr val="00ACFF"/>
      </a:folHlink>
    </a:clrScheme>
    <a:fontScheme name="Gilroy">
      <a:majorFont>
        <a:latin typeface="Gilroy Black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ineX_presentation_templates" id="{0FB3C489-B4B2-4D43-A644-57C88FE05EE8}" vid="{2C7FE1A1-D729-C746-B31E-6F3687B1C3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9C2E243B0CDEB4DAE98F5E300EA92CA" ma:contentTypeVersion="9" ma:contentTypeDescription="Yeni belge oluşturun." ma:contentTypeScope="" ma:versionID="92ae5dd761dfb001e72dd7cf002ae9ce">
  <xsd:schema xmlns:xsd="http://www.w3.org/2001/XMLSchema" xmlns:xs="http://www.w3.org/2001/XMLSchema" xmlns:p="http://schemas.microsoft.com/office/2006/metadata/properties" xmlns:ns2="f38a96a9-7bae-4824-a2c5-17275cf8681a" xmlns:ns3="1d48fb01-0d57-4ab1-b23b-88f9e2d9bec9" targetNamespace="http://schemas.microsoft.com/office/2006/metadata/properties" ma:root="true" ma:fieldsID="44ba3b9af74d24baadc0ead01e1872b2" ns2:_="" ns3:_="">
    <xsd:import namespace="f38a96a9-7bae-4824-a2c5-17275cf8681a"/>
    <xsd:import namespace="1d48fb01-0d57-4ab1-b23b-88f9e2d9be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8a96a9-7bae-4824-a2c5-17275cf868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48fb01-0d57-4ab1-b23b-88f9e2d9be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6D0AA8-D27D-444E-B9A1-4522F1459EB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2DC27E-E126-4C3D-8C6B-C11918A41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50C622-695E-4FD5-9EC0-DA4A9B765E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8a96a9-7bae-4824-a2c5-17275cf8681a"/>
    <ds:schemaRef ds:uri="1d48fb01-0d57-4ab1-b23b-88f9e2d9be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7823</TotalTime>
  <Words>5757</Words>
  <Application>Microsoft Office PowerPoint</Application>
  <PresentationFormat>Widescreen</PresentationFormat>
  <Paragraphs>627</Paragraphs>
  <Slides>68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6" baseType="lpstr">
      <vt:lpstr>Arial</vt:lpstr>
      <vt:lpstr>Wingdings</vt:lpstr>
      <vt:lpstr>Symbol</vt:lpstr>
      <vt:lpstr>Helvetica</vt:lpstr>
      <vt:lpstr>sf pro text</vt:lpstr>
      <vt:lpstr>Gilroy Bold</vt:lpstr>
      <vt:lpstr>Calibri</vt:lpstr>
      <vt:lpstr>Gilroy Light</vt:lpstr>
      <vt:lpstr>Gilroy Black</vt:lpstr>
      <vt:lpstr>Gilroy Heavy</vt:lpstr>
      <vt:lpstr>Gilroy</vt:lpstr>
      <vt:lpstr>Gilroy Medium</vt:lpstr>
      <vt:lpstr>Roboto</vt:lpstr>
      <vt:lpstr>Gilroy LİGHT</vt:lpstr>
      <vt:lpstr>Aptos</vt:lpstr>
      <vt:lpstr>Courier New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Ertugrul Sen</dc:creator>
  <cp:lastModifiedBy>Ertugrul Sen</cp:lastModifiedBy>
  <cp:revision>81</cp:revision>
  <dcterms:created xsi:type="dcterms:W3CDTF">2021-01-31T18:32:13Z</dcterms:created>
  <dcterms:modified xsi:type="dcterms:W3CDTF">2024-11-09T19:06:37Z</dcterms:modified>
</cp:coreProperties>
</file>